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7.xml" ContentType="application/inkml+xml"/>
  <Override PartName="/ppt/ink/ink2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72" r:id="rId3"/>
    <p:sldId id="483" r:id="rId4"/>
    <p:sldId id="475" r:id="rId5"/>
    <p:sldId id="476" r:id="rId6"/>
    <p:sldId id="474" r:id="rId7"/>
    <p:sldId id="484" r:id="rId8"/>
    <p:sldId id="486" r:id="rId9"/>
    <p:sldId id="487" r:id="rId10"/>
    <p:sldId id="485" r:id="rId11"/>
    <p:sldId id="488" r:id="rId12"/>
    <p:sldId id="490" r:id="rId13"/>
    <p:sldId id="491" r:id="rId14"/>
    <p:sldId id="493" r:id="rId15"/>
    <p:sldId id="494" r:id="rId16"/>
    <p:sldId id="492" r:id="rId17"/>
    <p:sldId id="489" r:id="rId18"/>
    <p:sldId id="473" r:id="rId19"/>
    <p:sldId id="480" r:id="rId20"/>
    <p:sldId id="481" r:id="rId21"/>
    <p:sldId id="482" r:id="rId22"/>
    <p:sldId id="495" r:id="rId23"/>
    <p:sldId id="477" r:id="rId24"/>
    <p:sldId id="496" r:id="rId25"/>
    <p:sldId id="497" r:id="rId26"/>
    <p:sldId id="499" r:id="rId27"/>
    <p:sldId id="498" r:id="rId28"/>
    <p:sldId id="478" r:id="rId29"/>
    <p:sldId id="479" r:id="rId30"/>
    <p:sldId id="467" r:id="rId31"/>
    <p:sldId id="402" r:id="rId32"/>
    <p:sldId id="403" r:id="rId33"/>
    <p:sldId id="468" r:id="rId34"/>
    <p:sldId id="469" r:id="rId35"/>
    <p:sldId id="470" r:id="rId36"/>
    <p:sldId id="464" r:id="rId37"/>
    <p:sldId id="457" r:id="rId38"/>
    <p:sldId id="459" r:id="rId39"/>
    <p:sldId id="465" r:id="rId40"/>
    <p:sldId id="466" r:id="rId41"/>
    <p:sldId id="47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2DB0"/>
    <a:srgbClr val="F6D6F1"/>
    <a:srgbClr val="EA700D"/>
    <a:srgbClr val="F9EF96"/>
    <a:srgbClr val="0070C0"/>
    <a:srgbClr val="00B050"/>
    <a:srgbClr val="962D2D"/>
    <a:srgbClr val="D99946"/>
    <a:srgbClr val="7E9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388DE-667C-4093-BD06-5C24249526D1}" v="91" dt="2023-03-12T15:06:19.22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1" autoAdjust="0"/>
    <p:restoredTop sz="89937" autoAdjust="0"/>
  </p:normalViewPr>
  <p:slideViewPr>
    <p:cSldViewPr snapToGrid="0">
      <p:cViewPr>
        <p:scale>
          <a:sx n="100" d="100"/>
          <a:sy n="100" d="100"/>
        </p:scale>
        <p:origin x="259" y="58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556388DE-667C-4093-BD06-5C24249526D1}"/>
    <pc:docChg chg="undo custSel addSld modSld sldOrd">
      <pc:chgData name="Weifeng Xu" userId="e7aed605-a3dd-4d5a-a692-a87037af107b" providerId="ADAL" clId="{556388DE-667C-4093-BD06-5C24249526D1}" dt="2023-03-12T15:34:05.493" v="1953" actId="22"/>
      <pc:docMkLst>
        <pc:docMk/>
      </pc:docMkLst>
      <pc:sldChg chg="modSp mod">
        <pc:chgData name="Weifeng Xu" userId="e7aed605-a3dd-4d5a-a692-a87037af107b" providerId="ADAL" clId="{556388DE-667C-4093-BD06-5C24249526D1}" dt="2023-03-12T00:16:01.368" v="2" actId="20577"/>
        <pc:sldMkLst>
          <pc:docMk/>
          <pc:sldMk cId="162022530" sldId="256"/>
        </pc:sldMkLst>
        <pc:spChg chg="mod">
          <ac:chgData name="Weifeng Xu" userId="e7aed605-a3dd-4d5a-a692-a87037af107b" providerId="ADAL" clId="{556388DE-667C-4093-BD06-5C24249526D1}" dt="2023-03-12T00:16:01.368" v="2" actId="20577"/>
          <ac:spMkLst>
            <pc:docMk/>
            <pc:sldMk cId="162022530" sldId="256"/>
            <ac:spMk id="2" creationId="{00000000-0000-0000-0000-000000000000}"/>
          </ac:spMkLst>
        </pc:spChg>
      </pc:sldChg>
      <pc:sldChg chg="addSp modSp new mod">
        <pc:chgData name="Weifeng Xu" userId="e7aed605-a3dd-4d5a-a692-a87037af107b" providerId="ADAL" clId="{556388DE-667C-4093-BD06-5C24249526D1}" dt="2023-03-12T00:25:20.217" v="115" actId="14100"/>
        <pc:sldMkLst>
          <pc:docMk/>
          <pc:sldMk cId="3523318788" sldId="472"/>
        </pc:sldMkLst>
        <pc:spChg chg="mod">
          <ac:chgData name="Weifeng Xu" userId="e7aed605-a3dd-4d5a-a692-a87037af107b" providerId="ADAL" clId="{556388DE-667C-4093-BD06-5C24249526D1}" dt="2023-03-12T00:20:55.020" v="100" actId="20577"/>
          <ac:spMkLst>
            <pc:docMk/>
            <pc:sldMk cId="3523318788" sldId="472"/>
            <ac:spMk id="2" creationId="{7D74E4B9-3F2B-0F5F-CF94-29F353605846}"/>
          </ac:spMkLst>
        </pc:spChg>
        <pc:spChg chg="mod">
          <ac:chgData name="Weifeng Xu" userId="e7aed605-a3dd-4d5a-a692-a87037af107b" providerId="ADAL" clId="{556388DE-667C-4093-BD06-5C24249526D1}" dt="2023-03-12T00:25:15.404" v="111" actId="14100"/>
          <ac:spMkLst>
            <pc:docMk/>
            <pc:sldMk cId="3523318788" sldId="472"/>
            <ac:spMk id="3" creationId="{98154C39-0911-3E0B-7103-CDEC2E4156C2}"/>
          </ac:spMkLst>
        </pc:spChg>
        <pc:picChg chg="add mod">
          <ac:chgData name="Weifeng Xu" userId="e7aed605-a3dd-4d5a-a692-a87037af107b" providerId="ADAL" clId="{556388DE-667C-4093-BD06-5C24249526D1}" dt="2023-03-12T00:25:20.217" v="115" actId="14100"/>
          <ac:picMkLst>
            <pc:docMk/>
            <pc:sldMk cId="3523318788" sldId="472"/>
            <ac:picMk id="1026" creationId="{B7460A49-5E52-764A-92C8-4E3369DA0081}"/>
          </ac:picMkLst>
        </pc:picChg>
      </pc:sldChg>
      <pc:sldChg chg="modSp new mod modNotesTx">
        <pc:chgData name="Weifeng Xu" userId="e7aed605-a3dd-4d5a-a692-a87037af107b" providerId="ADAL" clId="{556388DE-667C-4093-BD06-5C24249526D1}" dt="2023-03-12T00:33:55.585" v="173" actId="207"/>
        <pc:sldMkLst>
          <pc:docMk/>
          <pc:sldMk cId="3141989128" sldId="473"/>
        </pc:sldMkLst>
        <pc:spChg chg="mod">
          <ac:chgData name="Weifeng Xu" userId="e7aed605-a3dd-4d5a-a692-a87037af107b" providerId="ADAL" clId="{556388DE-667C-4093-BD06-5C24249526D1}" dt="2023-03-12T00:32:23.744" v="163"/>
          <ac:spMkLst>
            <pc:docMk/>
            <pc:sldMk cId="3141989128" sldId="473"/>
            <ac:spMk id="2" creationId="{F4552123-8325-CA65-5F4A-25E87AF392B8}"/>
          </ac:spMkLst>
        </pc:spChg>
        <pc:spChg chg="mod">
          <ac:chgData name="Weifeng Xu" userId="e7aed605-a3dd-4d5a-a692-a87037af107b" providerId="ADAL" clId="{556388DE-667C-4093-BD06-5C24249526D1}" dt="2023-03-12T00:33:55.585" v="173" actId="207"/>
          <ac:spMkLst>
            <pc:docMk/>
            <pc:sldMk cId="3141989128" sldId="473"/>
            <ac:spMk id="3" creationId="{AB568487-0762-7742-E03F-987BC9AC19DE}"/>
          </ac:spMkLst>
        </pc:spChg>
      </pc:sldChg>
      <pc:sldChg chg="addSp delSp modSp new mod ord modClrScheme chgLayout modNotesTx">
        <pc:chgData name="Weifeng Xu" userId="e7aed605-a3dd-4d5a-a692-a87037af107b" providerId="ADAL" clId="{556388DE-667C-4093-BD06-5C24249526D1}" dt="2023-03-12T04:18:13.127" v="1242" actId="20577"/>
        <pc:sldMkLst>
          <pc:docMk/>
          <pc:sldMk cId="499784946" sldId="474"/>
        </pc:sldMkLst>
        <pc:spChg chg="del mod ord">
          <ac:chgData name="Weifeng Xu" userId="e7aed605-a3dd-4d5a-a692-a87037af107b" providerId="ADAL" clId="{556388DE-667C-4093-BD06-5C24249526D1}" dt="2023-03-12T00:16:07.570" v="6" actId="700"/>
          <ac:spMkLst>
            <pc:docMk/>
            <pc:sldMk cId="499784946" sldId="474"/>
            <ac:spMk id="2" creationId="{A20DA241-0CD8-93CD-796A-50236170D3BE}"/>
          </ac:spMkLst>
        </pc:spChg>
        <pc:spChg chg="del">
          <ac:chgData name="Weifeng Xu" userId="e7aed605-a3dd-4d5a-a692-a87037af107b" providerId="ADAL" clId="{556388DE-667C-4093-BD06-5C24249526D1}" dt="2023-03-12T00:16:07.570" v="6" actId="700"/>
          <ac:spMkLst>
            <pc:docMk/>
            <pc:sldMk cId="499784946" sldId="474"/>
            <ac:spMk id="3" creationId="{755452F0-D031-67CF-CE3D-CED3FC6CAFDA}"/>
          </ac:spMkLst>
        </pc:spChg>
        <pc:spChg chg="add mod ord">
          <ac:chgData name="Weifeng Xu" userId="e7aed605-a3dd-4d5a-a692-a87037af107b" providerId="ADAL" clId="{556388DE-667C-4093-BD06-5C24249526D1}" dt="2023-03-12T04:18:13.127" v="1242" actId="20577"/>
          <ac:spMkLst>
            <pc:docMk/>
            <pc:sldMk cId="499784946" sldId="474"/>
            <ac:spMk id="4" creationId="{76E6CDFC-8D58-B4AB-C06B-C8AF46729780}"/>
          </ac:spMkLst>
        </pc:spChg>
        <pc:picChg chg="add mod">
          <ac:chgData name="Weifeng Xu" userId="e7aed605-a3dd-4d5a-a692-a87037af107b" providerId="ADAL" clId="{556388DE-667C-4093-BD06-5C24249526D1}" dt="2023-03-12T00:17:20.608" v="21" actId="1076"/>
          <ac:picMkLst>
            <pc:docMk/>
            <pc:sldMk cId="499784946" sldId="474"/>
            <ac:picMk id="6" creationId="{6C4013D1-CA69-3320-2E6D-879FBA1C8437}"/>
          </ac:picMkLst>
        </pc:picChg>
      </pc:sldChg>
      <pc:sldChg chg="addSp modSp new mod">
        <pc:chgData name="Weifeng Xu" userId="e7aed605-a3dd-4d5a-a692-a87037af107b" providerId="ADAL" clId="{556388DE-667C-4093-BD06-5C24249526D1}" dt="2023-03-12T03:40:23.487" v="743" actId="20577"/>
        <pc:sldMkLst>
          <pc:docMk/>
          <pc:sldMk cId="3805820502" sldId="475"/>
        </pc:sldMkLst>
        <pc:spChg chg="mod">
          <ac:chgData name="Weifeng Xu" userId="e7aed605-a3dd-4d5a-a692-a87037af107b" providerId="ADAL" clId="{556388DE-667C-4093-BD06-5C24249526D1}" dt="2023-03-12T00:23:02.232" v="108"/>
          <ac:spMkLst>
            <pc:docMk/>
            <pc:sldMk cId="3805820502" sldId="475"/>
            <ac:spMk id="2" creationId="{7C0F5945-AF6B-B389-CDBA-4364DA3D7362}"/>
          </ac:spMkLst>
        </pc:spChg>
        <pc:spChg chg="mod">
          <ac:chgData name="Weifeng Xu" userId="e7aed605-a3dd-4d5a-a692-a87037af107b" providerId="ADAL" clId="{556388DE-667C-4093-BD06-5C24249526D1}" dt="2023-03-12T03:40:23.487" v="743" actId="20577"/>
          <ac:spMkLst>
            <pc:docMk/>
            <pc:sldMk cId="3805820502" sldId="475"/>
            <ac:spMk id="3" creationId="{72894CF2-2489-B8E8-7332-3F62891CEB44}"/>
          </ac:spMkLst>
        </pc:spChg>
        <pc:picChg chg="add mod">
          <ac:chgData name="Weifeng Xu" userId="e7aed605-a3dd-4d5a-a692-a87037af107b" providerId="ADAL" clId="{556388DE-667C-4093-BD06-5C24249526D1}" dt="2023-03-12T00:29:30.881" v="123" actId="14100"/>
          <ac:picMkLst>
            <pc:docMk/>
            <pc:sldMk cId="3805820502" sldId="475"/>
            <ac:picMk id="2050" creationId="{A05EEBA6-F9C5-77DE-5464-36EEEF6EB80D}"/>
          </ac:picMkLst>
        </pc:picChg>
      </pc:sldChg>
      <pc:sldChg chg="modSp new mod">
        <pc:chgData name="Weifeng Xu" userId="e7aed605-a3dd-4d5a-a692-a87037af107b" providerId="ADAL" clId="{556388DE-667C-4093-BD06-5C24249526D1}" dt="2023-03-12T00:30:41.420" v="156"/>
        <pc:sldMkLst>
          <pc:docMk/>
          <pc:sldMk cId="1845554653" sldId="476"/>
        </pc:sldMkLst>
        <pc:spChg chg="mod">
          <ac:chgData name="Weifeng Xu" userId="e7aed605-a3dd-4d5a-a692-a87037af107b" providerId="ADAL" clId="{556388DE-667C-4093-BD06-5C24249526D1}" dt="2023-03-12T00:30:35.087" v="155"/>
          <ac:spMkLst>
            <pc:docMk/>
            <pc:sldMk cId="1845554653" sldId="476"/>
            <ac:spMk id="2" creationId="{90131907-6521-0C7B-65B1-952632A5068F}"/>
          </ac:spMkLst>
        </pc:spChg>
        <pc:spChg chg="mod">
          <ac:chgData name="Weifeng Xu" userId="e7aed605-a3dd-4d5a-a692-a87037af107b" providerId="ADAL" clId="{556388DE-667C-4093-BD06-5C24249526D1}" dt="2023-03-12T00:30:41.420" v="156"/>
          <ac:spMkLst>
            <pc:docMk/>
            <pc:sldMk cId="1845554653" sldId="476"/>
            <ac:spMk id="3" creationId="{79D3610A-936B-8AFE-F0DC-2CCC212D8C2C}"/>
          </ac:spMkLst>
        </pc:spChg>
      </pc:sldChg>
      <pc:sldChg chg="addSp delSp modSp new mod modClrScheme chgLayout">
        <pc:chgData name="Weifeng Xu" userId="e7aed605-a3dd-4d5a-a692-a87037af107b" providerId="ADAL" clId="{556388DE-667C-4093-BD06-5C24249526D1}" dt="2023-03-12T14:29:01.849" v="1815" actId="1076"/>
        <pc:sldMkLst>
          <pc:docMk/>
          <pc:sldMk cId="2803242929" sldId="477"/>
        </pc:sldMkLst>
        <pc:spChg chg="del">
          <ac:chgData name="Weifeng Xu" userId="e7aed605-a3dd-4d5a-a692-a87037af107b" providerId="ADAL" clId="{556388DE-667C-4093-BD06-5C24249526D1}" dt="2023-03-12T14:26:42.183" v="1807" actId="700"/>
          <ac:spMkLst>
            <pc:docMk/>
            <pc:sldMk cId="2803242929" sldId="477"/>
            <ac:spMk id="2" creationId="{B3A00B36-9CE2-FF79-62F0-071EFB7100A5}"/>
          </ac:spMkLst>
        </pc:spChg>
        <pc:picChg chg="add mod">
          <ac:chgData name="Weifeng Xu" userId="e7aed605-a3dd-4d5a-a692-a87037af107b" providerId="ADAL" clId="{556388DE-667C-4093-BD06-5C24249526D1}" dt="2023-03-12T14:29:01.849" v="1815" actId="1076"/>
          <ac:picMkLst>
            <pc:docMk/>
            <pc:sldMk cId="2803242929" sldId="477"/>
            <ac:picMk id="4" creationId="{E6890642-B8A0-0CB6-9AD6-379237F91596}"/>
          </ac:picMkLst>
        </pc:picChg>
      </pc:sldChg>
      <pc:sldChg chg="new">
        <pc:chgData name="Weifeng Xu" userId="e7aed605-a3dd-4d5a-a692-a87037af107b" providerId="ADAL" clId="{556388DE-667C-4093-BD06-5C24249526D1}" dt="2023-03-12T00:31:01.480" v="158" actId="680"/>
        <pc:sldMkLst>
          <pc:docMk/>
          <pc:sldMk cId="3435587349" sldId="478"/>
        </pc:sldMkLst>
      </pc:sldChg>
      <pc:sldChg chg="new">
        <pc:chgData name="Weifeng Xu" userId="e7aed605-a3dd-4d5a-a692-a87037af107b" providerId="ADAL" clId="{556388DE-667C-4093-BD06-5C24249526D1}" dt="2023-03-12T00:31:01.638" v="159" actId="680"/>
        <pc:sldMkLst>
          <pc:docMk/>
          <pc:sldMk cId="3723788047" sldId="479"/>
        </pc:sldMkLst>
      </pc:sldChg>
      <pc:sldChg chg="addSp delSp modSp new mod modClrScheme chgLayout">
        <pc:chgData name="Weifeng Xu" userId="e7aed605-a3dd-4d5a-a692-a87037af107b" providerId="ADAL" clId="{556388DE-667C-4093-BD06-5C24249526D1}" dt="2023-03-12T13:24:22.113" v="1611" actId="1076"/>
        <pc:sldMkLst>
          <pc:docMk/>
          <pc:sldMk cId="51594990" sldId="480"/>
        </pc:sldMkLst>
        <pc:spChg chg="del">
          <ac:chgData name="Weifeng Xu" userId="e7aed605-a3dd-4d5a-a692-a87037af107b" providerId="ADAL" clId="{556388DE-667C-4093-BD06-5C24249526D1}" dt="2023-03-12T00:34:20.226" v="175" actId="700"/>
          <ac:spMkLst>
            <pc:docMk/>
            <pc:sldMk cId="51594990" sldId="480"/>
            <ac:spMk id="2" creationId="{AD36C826-06CE-BA47-D714-1E9671FB40EF}"/>
          </ac:spMkLst>
        </pc:spChg>
        <pc:spChg chg="del">
          <ac:chgData name="Weifeng Xu" userId="e7aed605-a3dd-4d5a-a692-a87037af107b" providerId="ADAL" clId="{556388DE-667C-4093-BD06-5C24249526D1}" dt="2023-03-12T00:34:20.226" v="175" actId="700"/>
          <ac:spMkLst>
            <pc:docMk/>
            <pc:sldMk cId="51594990" sldId="480"/>
            <ac:spMk id="3" creationId="{37F50E50-BA38-8B87-5F3A-244D4918D7BE}"/>
          </ac:spMkLst>
        </pc:spChg>
        <pc:spChg chg="add del mod">
          <ac:chgData name="Weifeng Xu" userId="e7aed605-a3dd-4d5a-a692-a87037af107b" providerId="ADAL" clId="{556388DE-667C-4093-BD06-5C24249526D1}" dt="2023-03-12T13:22:56.557" v="1556" actId="21"/>
          <ac:spMkLst>
            <pc:docMk/>
            <pc:sldMk cId="51594990" sldId="480"/>
            <ac:spMk id="6" creationId="{1632331A-D33A-888B-DFB5-7DAE3AD190BC}"/>
          </ac:spMkLst>
        </pc:spChg>
        <pc:spChg chg="add mod">
          <ac:chgData name="Weifeng Xu" userId="e7aed605-a3dd-4d5a-a692-a87037af107b" providerId="ADAL" clId="{556388DE-667C-4093-BD06-5C24249526D1}" dt="2023-03-12T13:24:22.113" v="1611" actId="1076"/>
          <ac:spMkLst>
            <pc:docMk/>
            <pc:sldMk cId="51594990" sldId="480"/>
            <ac:spMk id="7" creationId="{4755BB35-9AD8-EFCB-BDA8-8A48B520CFE4}"/>
          </ac:spMkLst>
        </pc:spChg>
        <pc:graphicFrameChg chg="add mod modGraphic">
          <ac:chgData name="Weifeng Xu" userId="e7aed605-a3dd-4d5a-a692-a87037af107b" providerId="ADAL" clId="{556388DE-667C-4093-BD06-5C24249526D1}" dt="2023-03-12T05:23:48.173" v="1427" actId="6549"/>
          <ac:graphicFrameMkLst>
            <pc:docMk/>
            <pc:sldMk cId="51594990" sldId="480"/>
            <ac:graphicFrameMk id="2" creationId="{E0B725E2-0D58-2BEA-2BB3-01D3C8C8052B}"/>
          </ac:graphicFrameMkLst>
        </pc:graphicFrameChg>
        <pc:graphicFrameChg chg="add mod modGraphic">
          <ac:chgData name="Weifeng Xu" userId="e7aed605-a3dd-4d5a-a692-a87037af107b" providerId="ADAL" clId="{556388DE-667C-4093-BD06-5C24249526D1}" dt="2023-03-12T05:24:04.597" v="1446" actId="14100"/>
          <ac:graphicFrameMkLst>
            <pc:docMk/>
            <pc:sldMk cId="51594990" sldId="480"/>
            <ac:graphicFrameMk id="3" creationId="{E5542227-B5CF-3A9B-7266-39081DA42599}"/>
          </ac:graphicFrameMkLst>
        </pc:graphicFrameChg>
        <pc:graphicFrameChg chg="add mod">
          <ac:chgData name="Weifeng Xu" userId="e7aed605-a3dd-4d5a-a692-a87037af107b" providerId="ADAL" clId="{556388DE-667C-4093-BD06-5C24249526D1}" dt="2023-03-12T05:24:27.160" v="1449" actId="1076"/>
          <ac:graphicFrameMkLst>
            <pc:docMk/>
            <pc:sldMk cId="51594990" sldId="480"/>
            <ac:graphicFrameMk id="5" creationId="{8F42DE8D-B857-5E44-2B60-9F4A534540E3}"/>
          </ac:graphicFrameMkLst>
        </pc:graphicFrameChg>
        <pc:picChg chg="add mod modCrop">
          <ac:chgData name="Weifeng Xu" userId="e7aed605-a3dd-4d5a-a692-a87037af107b" providerId="ADAL" clId="{556388DE-667C-4093-BD06-5C24249526D1}" dt="2023-03-12T00:34:36.230" v="178" actId="732"/>
          <ac:picMkLst>
            <pc:docMk/>
            <pc:sldMk cId="51594990" sldId="480"/>
            <ac:picMk id="4" creationId="{463CDB21-D707-4F15-FFED-A9CB78C83FB4}"/>
          </ac:picMkLst>
        </pc:picChg>
      </pc:sldChg>
      <pc:sldChg chg="addSp delSp modSp new mod">
        <pc:chgData name="Weifeng Xu" userId="e7aed605-a3dd-4d5a-a692-a87037af107b" providerId="ADAL" clId="{556388DE-667C-4093-BD06-5C24249526D1}" dt="2023-03-12T13:29:40.746" v="1667" actId="20577"/>
        <pc:sldMkLst>
          <pc:docMk/>
          <pc:sldMk cId="1124959201" sldId="481"/>
        </pc:sldMkLst>
        <pc:spChg chg="add del">
          <ac:chgData name="Weifeng Xu" userId="e7aed605-a3dd-4d5a-a692-a87037af107b" providerId="ADAL" clId="{556388DE-667C-4093-BD06-5C24249526D1}" dt="2023-03-12T00:35:18.328" v="181"/>
          <ac:spMkLst>
            <pc:docMk/>
            <pc:sldMk cId="1124959201" sldId="481"/>
            <ac:spMk id="2" creationId="{0F70B160-DA92-ADF9-264B-7C9024DB3B52}"/>
          </ac:spMkLst>
        </pc:spChg>
        <pc:spChg chg="add mod">
          <ac:chgData name="Weifeng Xu" userId="e7aed605-a3dd-4d5a-a692-a87037af107b" providerId="ADAL" clId="{556388DE-667C-4093-BD06-5C24249526D1}" dt="2023-03-12T13:23:21.913" v="1560" actId="1076"/>
          <ac:spMkLst>
            <pc:docMk/>
            <pc:sldMk cId="1124959201" sldId="481"/>
            <ac:spMk id="2" creationId="{FD2262E6-B45D-12F0-5AD6-904421686BEC}"/>
          </ac:spMkLst>
        </pc:spChg>
        <pc:spChg chg="add del">
          <ac:chgData name="Weifeng Xu" userId="e7aed605-a3dd-4d5a-a692-a87037af107b" providerId="ADAL" clId="{556388DE-667C-4093-BD06-5C24249526D1}" dt="2023-03-12T00:35:23.647" v="183"/>
          <ac:spMkLst>
            <pc:docMk/>
            <pc:sldMk cId="1124959201" sldId="481"/>
            <ac:spMk id="3" creationId="{3413F7B4-ADAA-65F1-5819-45D9D0D899AA}"/>
          </ac:spMkLst>
        </pc:spChg>
        <pc:spChg chg="add mod">
          <ac:chgData name="Weifeng Xu" userId="e7aed605-a3dd-4d5a-a692-a87037af107b" providerId="ADAL" clId="{556388DE-667C-4093-BD06-5C24249526D1}" dt="2023-03-12T13:25:03.520" v="1639" actId="20577"/>
          <ac:spMkLst>
            <pc:docMk/>
            <pc:sldMk cId="1124959201" sldId="481"/>
            <ac:spMk id="3" creationId="{7FDDA646-CA36-6FF7-3DDB-71264F81CCCC}"/>
          </ac:spMkLst>
        </pc:spChg>
        <pc:spChg chg="add mod">
          <ac:chgData name="Weifeng Xu" userId="e7aed605-a3dd-4d5a-a692-a87037af107b" providerId="ADAL" clId="{556388DE-667C-4093-BD06-5C24249526D1}" dt="2023-03-12T13:29:40.746" v="1667" actId="20577"/>
          <ac:spMkLst>
            <pc:docMk/>
            <pc:sldMk cId="1124959201" sldId="481"/>
            <ac:spMk id="6" creationId="{2618DDF4-2568-6A1D-2356-49557BEA3BB9}"/>
          </ac:spMkLst>
        </pc:spChg>
        <pc:picChg chg="add mod modCrop">
          <ac:chgData name="Weifeng Xu" userId="e7aed605-a3dd-4d5a-a692-a87037af107b" providerId="ADAL" clId="{556388DE-667C-4093-BD06-5C24249526D1}" dt="2023-03-12T00:35:42.458" v="187" actId="732"/>
          <ac:picMkLst>
            <pc:docMk/>
            <pc:sldMk cId="1124959201" sldId="481"/>
            <ac:picMk id="4" creationId="{FE4BB404-0E4B-8B3B-F8C8-9841DF93D446}"/>
          </ac:picMkLst>
        </pc:picChg>
      </pc:sldChg>
      <pc:sldChg chg="addSp delSp modSp new mod">
        <pc:chgData name="Weifeng Xu" userId="e7aed605-a3dd-4d5a-a692-a87037af107b" providerId="ADAL" clId="{556388DE-667C-4093-BD06-5C24249526D1}" dt="2023-03-12T13:25:32.209" v="1649" actId="1076"/>
        <pc:sldMkLst>
          <pc:docMk/>
          <pc:sldMk cId="3242169014" sldId="482"/>
        </pc:sldMkLst>
        <pc:spChg chg="add del">
          <ac:chgData name="Weifeng Xu" userId="e7aed605-a3dd-4d5a-a692-a87037af107b" providerId="ADAL" clId="{556388DE-667C-4093-BD06-5C24249526D1}" dt="2023-03-12T00:36:26.566" v="198"/>
          <ac:spMkLst>
            <pc:docMk/>
            <pc:sldMk cId="3242169014" sldId="482"/>
            <ac:spMk id="2" creationId="{78773F3C-1275-E6AD-23AF-26E723FC2EB7}"/>
          </ac:spMkLst>
        </pc:spChg>
        <pc:spChg chg="add mod">
          <ac:chgData name="Weifeng Xu" userId="e7aed605-a3dd-4d5a-a692-a87037af107b" providerId="ADAL" clId="{556388DE-667C-4093-BD06-5C24249526D1}" dt="2023-03-12T05:20:44.400" v="1404" actId="1076"/>
          <ac:spMkLst>
            <pc:docMk/>
            <pc:sldMk cId="3242169014" sldId="482"/>
            <ac:spMk id="5" creationId="{9F7FC366-C6D8-580A-2CAC-79B5AC38F587}"/>
          </ac:spMkLst>
        </pc:spChg>
        <pc:spChg chg="add mod">
          <ac:chgData name="Weifeng Xu" userId="e7aed605-a3dd-4d5a-a692-a87037af107b" providerId="ADAL" clId="{556388DE-667C-4093-BD06-5C24249526D1}" dt="2023-03-12T05:20:36.386" v="1403" actId="1076"/>
          <ac:spMkLst>
            <pc:docMk/>
            <pc:sldMk cId="3242169014" sldId="482"/>
            <ac:spMk id="6" creationId="{9A69856F-84EF-8731-B43F-8EC736A882F5}"/>
          </ac:spMkLst>
        </pc:spChg>
        <pc:spChg chg="add mod">
          <ac:chgData name="Weifeng Xu" userId="e7aed605-a3dd-4d5a-a692-a87037af107b" providerId="ADAL" clId="{556388DE-667C-4093-BD06-5C24249526D1}" dt="2023-03-12T05:21:44.321" v="1411" actId="207"/>
          <ac:spMkLst>
            <pc:docMk/>
            <pc:sldMk cId="3242169014" sldId="482"/>
            <ac:spMk id="7" creationId="{FE1F9709-4D73-17A9-BCED-86519470BBA6}"/>
          </ac:spMkLst>
        </pc:spChg>
        <pc:spChg chg="add mod">
          <ac:chgData name="Weifeng Xu" userId="e7aed605-a3dd-4d5a-a692-a87037af107b" providerId="ADAL" clId="{556388DE-667C-4093-BD06-5C24249526D1}" dt="2023-03-12T13:25:32.209" v="1649" actId="1076"/>
          <ac:spMkLst>
            <pc:docMk/>
            <pc:sldMk cId="3242169014" sldId="482"/>
            <ac:spMk id="15" creationId="{3EEC048F-5F64-C68E-EE8E-29EB8DC79252}"/>
          </ac:spMkLst>
        </pc:spChg>
        <pc:graphicFrameChg chg="add mod modGraphic">
          <ac:chgData name="Weifeng Xu" userId="e7aed605-a3dd-4d5a-a692-a87037af107b" providerId="ADAL" clId="{556388DE-667C-4093-BD06-5C24249526D1}" dt="2023-03-12T05:21:57.945" v="1412" actId="207"/>
          <ac:graphicFrameMkLst>
            <pc:docMk/>
            <pc:sldMk cId="3242169014" sldId="482"/>
            <ac:graphicFrameMk id="2" creationId="{F41BA273-1D9A-8483-F0EF-A1E996B48414}"/>
          </ac:graphicFrameMkLst>
        </pc:graphicFrameChg>
        <pc:graphicFrameChg chg="add mod modGraphic">
          <ac:chgData name="Weifeng Xu" userId="e7aed605-a3dd-4d5a-a692-a87037af107b" providerId="ADAL" clId="{556388DE-667C-4093-BD06-5C24249526D1}" dt="2023-03-12T05:22:00.062" v="1413" actId="207"/>
          <ac:graphicFrameMkLst>
            <pc:docMk/>
            <pc:sldMk cId="3242169014" sldId="482"/>
            <ac:graphicFrameMk id="4" creationId="{E4A86FDC-31EE-B053-FD89-C0F013B77DD0}"/>
          </ac:graphicFrameMkLst>
        </pc:graphicFrameChg>
        <pc:picChg chg="add mod modCrop">
          <ac:chgData name="Weifeng Xu" userId="e7aed605-a3dd-4d5a-a692-a87037af107b" providerId="ADAL" clId="{556388DE-667C-4093-BD06-5C24249526D1}" dt="2023-03-12T05:20:32.701" v="1401" actId="1076"/>
          <ac:picMkLst>
            <pc:docMk/>
            <pc:sldMk cId="3242169014" sldId="482"/>
            <ac:picMk id="3" creationId="{B2F3CE7B-0092-1040-C8D8-0A7150660E59}"/>
          </ac:picMkLst>
        </pc:picChg>
        <pc:cxnChg chg="add mod">
          <ac:chgData name="Weifeng Xu" userId="e7aed605-a3dd-4d5a-a692-a87037af107b" providerId="ADAL" clId="{556388DE-667C-4093-BD06-5C24249526D1}" dt="2023-03-12T05:21:02.990" v="1407" actId="13822"/>
          <ac:cxnSpMkLst>
            <pc:docMk/>
            <pc:sldMk cId="3242169014" sldId="482"/>
            <ac:cxnSpMk id="9" creationId="{1110A8B4-9429-4107-BF31-7D567BCFC098}"/>
          </ac:cxnSpMkLst>
        </pc:cxnChg>
        <pc:cxnChg chg="add mod">
          <ac:chgData name="Weifeng Xu" userId="e7aed605-a3dd-4d5a-a692-a87037af107b" providerId="ADAL" clId="{556388DE-667C-4093-BD06-5C24249526D1}" dt="2023-03-12T05:21:15.562" v="1410" actId="14100"/>
          <ac:cxnSpMkLst>
            <pc:docMk/>
            <pc:sldMk cId="3242169014" sldId="482"/>
            <ac:cxnSpMk id="11" creationId="{824AA2B6-0F1F-9DD0-349A-593A4D130E0D}"/>
          </ac:cxnSpMkLst>
        </pc:cxnChg>
        <pc:cxnChg chg="add mod">
          <ac:chgData name="Weifeng Xu" userId="e7aed605-a3dd-4d5a-a692-a87037af107b" providerId="ADAL" clId="{556388DE-667C-4093-BD06-5C24249526D1}" dt="2023-03-12T05:22:51.573" v="1417" actId="693"/>
          <ac:cxnSpMkLst>
            <pc:docMk/>
            <pc:sldMk cId="3242169014" sldId="482"/>
            <ac:cxnSpMk id="14" creationId="{2396DD87-51E3-1E69-6EDF-98C25BBEA5EF}"/>
          </ac:cxnSpMkLst>
        </pc:cxnChg>
      </pc:sldChg>
      <pc:sldChg chg="addSp delSp modSp new mod modClrScheme chgLayout">
        <pc:chgData name="Weifeng Xu" userId="e7aed605-a3dd-4d5a-a692-a87037af107b" providerId="ADAL" clId="{556388DE-667C-4093-BD06-5C24249526D1}" dt="2023-03-12T00:45:10.016" v="267" actId="1582"/>
        <pc:sldMkLst>
          <pc:docMk/>
          <pc:sldMk cId="2231910849" sldId="483"/>
        </pc:sldMkLst>
        <pc:spChg chg="del">
          <ac:chgData name="Weifeng Xu" userId="e7aed605-a3dd-4d5a-a692-a87037af107b" providerId="ADAL" clId="{556388DE-667C-4093-BD06-5C24249526D1}" dt="2023-03-12T00:44:32.778" v="262" actId="700"/>
          <ac:spMkLst>
            <pc:docMk/>
            <pc:sldMk cId="2231910849" sldId="483"/>
            <ac:spMk id="2" creationId="{77240398-BAD4-D025-322C-182E5DE1CCCC}"/>
          </ac:spMkLst>
        </pc:spChg>
        <pc:spChg chg="del">
          <ac:chgData name="Weifeng Xu" userId="e7aed605-a3dd-4d5a-a692-a87037af107b" providerId="ADAL" clId="{556388DE-667C-4093-BD06-5C24249526D1}" dt="2023-03-12T00:44:32.778" v="262" actId="700"/>
          <ac:spMkLst>
            <pc:docMk/>
            <pc:sldMk cId="2231910849" sldId="483"/>
            <ac:spMk id="3" creationId="{3C12F3AE-6DD7-8760-DDA3-15CFDCEEC4D6}"/>
          </ac:spMkLst>
        </pc:spChg>
        <pc:spChg chg="add mod">
          <ac:chgData name="Weifeng Xu" userId="e7aed605-a3dd-4d5a-a692-a87037af107b" providerId="ADAL" clId="{556388DE-667C-4093-BD06-5C24249526D1}" dt="2023-03-12T00:45:10.016" v="267" actId="1582"/>
          <ac:spMkLst>
            <pc:docMk/>
            <pc:sldMk cId="2231910849" sldId="483"/>
            <ac:spMk id="5" creationId="{9DCCD985-8C72-E1B6-2FA4-D67754DEE484}"/>
          </ac:spMkLst>
        </pc:spChg>
        <pc:picChg chg="add mod">
          <ac:chgData name="Weifeng Xu" userId="e7aed605-a3dd-4d5a-a692-a87037af107b" providerId="ADAL" clId="{556388DE-667C-4093-BD06-5C24249526D1}" dt="2023-03-12T00:44:33.866" v="263"/>
          <ac:picMkLst>
            <pc:docMk/>
            <pc:sldMk cId="2231910849" sldId="483"/>
            <ac:picMk id="4" creationId="{635B782A-35C9-4811-540B-805A1D41FF10}"/>
          </ac:picMkLst>
        </pc:picChg>
      </pc:sldChg>
      <pc:sldChg chg="addSp delSp modSp new mod ord modClrScheme chgLayout">
        <pc:chgData name="Weifeng Xu" userId="e7aed605-a3dd-4d5a-a692-a87037af107b" providerId="ADAL" clId="{556388DE-667C-4093-BD06-5C24249526D1}" dt="2023-03-12T14:57:00.992" v="1897" actId="113"/>
        <pc:sldMkLst>
          <pc:docMk/>
          <pc:sldMk cId="1626726637" sldId="484"/>
        </pc:sldMkLst>
        <pc:spChg chg="del mod ord">
          <ac:chgData name="Weifeng Xu" userId="e7aed605-a3dd-4d5a-a692-a87037af107b" providerId="ADAL" clId="{556388DE-667C-4093-BD06-5C24249526D1}" dt="2023-03-12T01:04:05.115" v="271" actId="700"/>
          <ac:spMkLst>
            <pc:docMk/>
            <pc:sldMk cId="1626726637" sldId="484"/>
            <ac:spMk id="2" creationId="{0668E5A9-4FEF-1CF7-E3D8-8149861FD8A3}"/>
          </ac:spMkLst>
        </pc:spChg>
        <pc:spChg chg="del">
          <ac:chgData name="Weifeng Xu" userId="e7aed605-a3dd-4d5a-a692-a87037af107b" providerId="ADAL" clId="{556388DE-667C-4093-BD06-5C24249526D1}" dt="2023-03-12T01:04:05.115" v="271" actId="700"/>
          <ac:spMkLst>
            <pc:docMk/>
            <pc:sldMk cId="1626726637" sldId="484"/>
            <ac:spMk id="3" creationId="{2D6BF108-1A41-692A-C5A7-C1D506C65841}"/>
          </ac:spMkLst>
        </pc:spChg>
        <pc:spChg chg="add del mod ord">
          <ac:chgData name="Weifeng Xu" userId="e7aed605-a3dd-4d5a-a692-a87037af107b" providerId="ADAL" clId="{556388DE-667C-4093-BD06-5C24249526D1}" dt="2023-03-12T01:05:48.367" v="273" actId="700"/>
          <ac:spMkLst>
            <pc:docMk/>
            <pc:sldMk cId="1626726637" sldId="484"/>
            <ac:spMk id="4" creationId="{F4792B53-DE59-2F9D-2E6E-5F54B35988C3}"/>
          </ac:spMkLst>
        </pc:spChg>
        <pc:spChg chg="add mod">
          <ac:chgData name="Weifeng Xu" userId="e7aed605-a3dd-4d5a-a692-a87037af107b" providerId="ADAL" clId="{556388DE-667C-4093-BD06-5C24249526D1}" dt="2023-03-12T01:31:10.766" v="353" actId="207"/>
          <ac:spMkLst>
            <pc:docMk/>
            <pc:sldMk cId="1626726637" sldId="484"/>
            <ac:spMk id="8" creationId="{78F262EC-F7A9-FBE5-60B7-1395618FACC0}"/>
          </ac:spMkLst>
        </pc:spChg>
        <pc:spChg chg="add mod">
          <ac:chgData name="Weifeng Xu" userId="e7aed605-a3dd-4d5a-a692-a87037af107b" providerId="ADAL" clId="{556388DE-667C-4093-BD06-5C24249526D1}" dt="2023-03-12T01:32:08.456" v="360" actId="207"/>
          <ac:spMkLst>
            <pc:docMk/>
            <pc:sldMk cId="1626726637" sldId="484"/>
            <ac:spMk id="12" creationId="{A7120CDC-AB8E-EEE9-DAC7-3A0E6319ADF3}"/>
          </ac:spMkLst>
        </pc:spChg>
        <pc:spChg chg="add mod">
          <ac:chgData name="Weifeng Xu" userId="e7aed605-a3dd-4d5a-a692-a87037af107b" providerId="ADAL" clId="{556388DE-667C-4093-BD06-5C24249526D1}" dt="2023-03-12T14:55:39.018" v="1831" actId="1582"/>
          <ac:spMkLst>
            <pc:docMk/>
            <pc:sldMk cId="1626726637" sldId="484"/>
            <ac:spMk id="17" creationId="{81A98ECB-9C4B-A4B6-7F6E-CEEC1C61C97D}"/>
          </ac:spMkLst>
        </pc:spChg>
        <pc:spChg chg="add mod">
          <ac:chgData name="Weifeng Xu" userId="e7aed605-a3dd-4d5a-a692-a87037af107b" providerId="ADAL" clId="{556388DE-667C-4093-BD06-5C24249526D1}" dt="2023-03-12T14:57:00.992" v="1897" actId="113"/>
          <ac:spMkLst>
            <pc:docMk/>
            <pc:sldMk cId="1626726637" sldId="484"/>
            <ac:spMk id="18" creationId="{0CCEE5A1-2053-6AA6-F926-A7ED52F7D02C}"/>
          </ac:spMkLst>
        </pc:spChg>
        <pc:picChg chg="add mod">
          <ac:chgData name="Weifeng Xu" userId="e7aed605-a3dd-4d5a-a692-a87037af107b" providerId="ADAL" clId="{556388DE-667C-4093-BD06-5C24249526D1}" dt="2023-03-12T01:05:50.322" v="275" actId="1076"/>
          <ac:picMkLst>
            <pc:docMk/>
            <pc:sldMk cId="1626726637" sldId="484"/>
            <ac:picMk id="6" creationId="{E77A66D0-3ADE-DBF7-01C0-6B6E79FB9E78}"/>
          </ac:picMkLst>
        </pc:picChg>
        <pc:cxnChg chg="add mod">
          <ac:chgData name="Weifeng Xu" userId="e7aed605-a3dd-4d5a-a692-a87037af107b" providerId="ADAL" clId="{556388DE-667C-4093-BD06-5C24249526D1}" dt="2023-03-12T01:31:18.614" v="355" actId="13822"/>
          <ac:cxnSpMkLst>
            <pc:docMk/>
            <pc:sldMk cId="1626726637" sldId="484"/>
            <ac:cxnSpMk id="10" creationId="{6E2A1DEA-99F5-871D-5985-050C4CF6DED6}"/>
          </ac:cxnSpMkLst>
        </pc:cxnChg>
        <pc:cxnChg chg="add mod">
          <ac:chgData name="Weifeng Xu" userId="e7aed605-a3dd-4d5a-a692-a87037af107b" providerId="ADAL" clId="{556388DE-667C-4093-BD06-5C24249526D1}" dt="2023-03-12T01:32:30.467" v="364" actId="14100"/>
          <ac:cxnSpMkLst>
            <pc:docMk/>
            <pc:sldMk cId="1626726637" sldId="484"/>
            <ac:cxnSpMk id="14" creationId="{8EEA460B-7BCF-59F0-C528-E4582EE5CA7F}"/>
          </ac:cxnSpMkLst>
        </pc:cxnChg>
        <pc:cxnChg chg="add mod">
          <ac:chgData name="Weifeng Xu" userId="e7aed605-a3dd-4d5a-a692-a87037af107b" providerId="ADAL" clId="{556388DE-667C-4093-BD06-5C24249526D1}" dt="2023-03-12T14:56:49.568" v="1894" actId="20577"/>
          <ac:cxnSpMkLst>
            <pc:docMk/>
            <pc:sldMk cId="1626726637" sldId="484"/>
            <ac:cxnSpMk id="20" creationId="{AB248BDE-F07D-D02F-A4C5-B46A406E41F3}"/>
          </ac:cxnSpMkLst>
        </pc:cxnChg>
      </pc:sldChg>
      <pc:sldChg chg="addSp modSp new mod modNotesTx">
        <pc:chgData name="Weifeng Xu" userId="e7aed605-a3dd-4d5a-a692-a87037af107b" providerId="ADAL" clId="{556388DE-667C-4093-BD06-5C24249526D1}" dt="2023-03-12T03:12:36.466" v="660" actId="20577"/>
        <pc:sldMkLst>
          <pc:docMk/>
          <pc:sldMk cId="319187623" sldId="485"/>
        </pc:sldMkLst>
        <pc:spChg chg="add mod">
          <ac:chgData name="Weifeng Xu" userId="e7aed605-a3dd-4d5a-a692-a87037af107b" providerId="ADAL" clId="{556388DE-667C-4093-BD06-5C24249526D1}" dt="2023-03-12T03:12:36.466" v="660" actId="20577"/>
          <ac:spMkLst>
            <pc:docMk/>
            <pc:sldMk cId="319187623" sldId="485"/>
            <ac:spMk id="4" creationId="{44B20AC9-3C4A-0FC5-6FC3-72FA9A12C843}"/>
          </ac:spMkLst>
        </pc:spChg>
        <pc:picChg chg="add">
          <ac:chgData name="Weifeng Xu" userId="e7aed605-a3dd-4d5a-a692-a87037af107b" providerId="ADAL" clId="{556388DE-667C-4093-BD06-5C24249526D1}" dt="2023-03-12T03:11:51.319" v="605" actId="22"/>
          <ac:picMkLst>
            <pc:docMk/>
            <pc:sldMk cId="319187623" sldId="485"/>
            <ac:picMk id="3" creationId="{7E8DFE17-0084-182B-DFE9-0C9843B0530C}"/>
          </ac:picMkLst>
        </pc:picChg>
      </pc:sldChg>
      <pc:sldChg chg="addSp delSp modSp new mod ord">
        <pc:chgData name="Weifeng Xu" userId="e7aed605-a3dd-4d5a-a692-a87037af107b" providerId="ADAL" clId="{556388DE-667C-4093-BD06-5C24249526D1}" dt="2023-03-12T01:46:26.230" v="599" actId="207"/>
        <pc:sldMkLst>
          <pc:docMk/>
          <pc:sldMk cId="3285194521" sldId="486"/>
        </pc:sldMkLst>
        <pc:spChg chg="add mod">
          <ac:chgData name="Weifeng Xu" userId="e7aed605-a3dd-4d5a-a692-a87037af107b" providerId="ADAL" clId="{556388DE-667C-4093-BD06-5C24249526D1}" dt="2023-03-12T01:46:26.230" v="599" actId="207"/>
          <ac:spMkLst>
            <pc:docMk/>
            <pc:sldMk cId="3285194521" sldId="486"/>
            <ac:spMk id="4" creationId="{DF65D4D8-388C-3539-89DA-CC60A523183D}"/>
          </ac:spMkLst>
        </pc:spChg>
        <pc:spChg chg="add mod">
          <ac:chgData name="Weifeng Xu" userId="e7aed605-a3dd-4d5a-a692-a87037af107b" providerId="ADAL" clId="{556388DE-667C-4093-BD06-5C24249526D1}" dt="2023-03-12T01:45:52.546" v="590" actId="1076"/>
          <ac:spMkLst>
            <pc:docMk/>
            <pc:sldMk cId="3285194521" sldId="486"/>
            <ac:spMk id="8" creationId="{9BB057B5-AC93-CF21-BCA6-6C5DDBF7AA10}"/>
          </ac:spMkLst>
        </pc:spChg>
        <pc:grpChg chg="mod">
          <ac:chgData name="Weifeng Xu" userId="e7aed605-a3dd-4d5a-a692-a87037af107b" providerId="ADAL" clId="{556388DE-667C-4093-BD06-5C24249526D1}" dt="2023-03-12T01:43:29.345" v="425"/>
          <ac:grpSpMkLst>
            <pc:docMk/>
            <pc:sldMk cId="3285194521" sldId="486"/>
            <ac:grpSpMk id="7" creationId="{4C23218C-E64D-2D14-0082-E826F31B1469}"/>
          </ac:grpSpMkLst>
        </pc:grpChg>
        <pc:grpChg chg="mod">
          <ac:chgData name="Weifeng Xu" userId="e7aed605-a3dd-4d5a-a692-a87037af107b" providerId="ADAL" clId="{556388DE-667C-4093-BD06-5C24249526D1}" dt="2023-03-12T01:46:11.489" v="595"/>
          <ac:grpSpMkLst>
            <pc:docMk/>
            <pc:sldMk cId="3285194521" sldId="486"/>
            <ac:grpSpMk id="11" creationId="{A23FBB40-16EF-1D2D-3432-0D33EAA2FAE4}"/>
          </ac:grpSpMkLst>
        </pc:grpChg>
        <pc:grpChg chg="mod">
          <ac:chgData name="Weifeng Xu" userId="e7aed605-a3dd-4d5a-a692-a87037af107b" providerId="ADAL" clId="{556388DE-667C-4093-BD06-5C24249526D1}" dt="2023-03-12T01:46:15.863" v="598"/>
          <ac:grpSpMkLst>
            <pc:docMk/>
            <pc:sldMk cId="3285194521" sldId="486"/>
            <ac:grpSpMk id="14" creationId="{521BD2DD-F489-13A4-0C02-760680CF3647}"/>
          </ac:grpSpMkLst>
        </pc:grpChg>
        <pc:picChg chg="add">
          <ac:chgData name="Weifeng Xu" userId="e7aed605-a3dd-4d5a-a692-a87037af107b" providerId="ADAL" clId="{556388DE-667C-4093-BD06-5C24249526D1}" dt="2023-03-12T01:28:55.957" v="278" actId="22"/>
          <ac:picMkLst>
            <pc:docMk/>
            <pc:sldMk cId="3285194521" sldId="486"/>
            <ac:picMk id="3" creationId="{DCA66740-79B2-8BD8-4BA3-3580ED67BAA3}"/>
          </ac:picMkLst>
        </pc:picChg>
        <pc:inkChg chg="add mod">
          <ac:chgData name="Weifeng Xu" userId="e7aed605-a3dd-4d5a-a692-a87037af107b" providerId="ADAL" clId="{556388DE-667C-4093-BD06-5C24249526D1}" dt="2023-03-12T01:43:29.345" v="425"/>
          <ac:inkMkLst>
            <pc:docMk/>
            <pc:sldMk cId="3285194521" sldId="486"/>
            <ac:inkMk id="5" creationId="{9864630B-6B91-7F99-2715-28D49C67C661}"/>
          </ac:inkMkLst>
        </pc:inkChg>
        <pc:inkChg chg="add mod">
          <ac:chgData name="Weifeng Xu" userId="e7aed605-a3dd-4d5a-a692-a87037af107b" providerId="ADAL" clId="{556388DE-667C-4093-BD06-5C24249526D1}" dt="2023-03-12T01:43:29.345" v="425"/>
          <ac:inkMkLst>
            <pc:docMk/>
            <pc:sldMk cId="3285194521" sldId="486"/>
            <ac:inkMk id="6" creationId="{EFCE3108-2614-E9B4-4282-9861FB6A04A8}"/>
          </ac:inkMkLst>
        </pc:inkChg>
        <pc:inkChg chg="add mod">
          <ac:chgData name="Weifeng Xu" userId="e7aed605-a3dd-4d5a-a692-a87037af107b" providerId="ADAL" clId="{556388DE-667C-4093-BD06-5C24249526D1}" dt="2023-03-12T01:46:11.489" v="595"/>
          <ac:inkMkLst>
            <pc:docMk/>
            <pc:sldMk cId="3285194521" sldId="486"/>
            <ac:inkMk id="9" creationId="{A5749391-CE68-9ECB-7DBC-37C2CCEDC046}"/>
          </ac:inkMkLst>
        </pc:inkChg>
        <pc:inkChg chg="add del mod">
          <ac:chgData name="Weifeng Xu" userId="e7aed605-a3dd-4d5a-a692-a87037af107b" providerId="ADAL" clId="{556388DE-667C-4093-BD06-5C24249526D1}" dt="2023-03-12T01:46:11.489" v="595"/>
          <ac:inkMkLst>
            <pc:docMk/>
            <pc:sldMk cId="3285194521" sldId="486"/>
            <ac:inkMk id="10" creationId="{95AC7529-ED09-3BE6-4C55-7528B0371270}"/>
          </ac:inkMkLst>
        </pc:inkChg>
        <pc:inkChg chg="add mod">
          <ac:chgData name="Weifeng Xu" userId="e7aed605-a3dd-4d5a-a692-a87037af107b" providerId="ADAL" clId="{556388DE-667C-4093-BD06-5C24249526D1}" dt="2023-03-12T01:46:15.863" v="598"/>
          <ac:inkMkLst>
            <pc:docMk/>
            <pc:sldMk cId="3285194521" sldId="486"/>
            <ac:inkMk id="12" creationId="{45717CDC-95A1-C8B2-321A-5DEA3140A22F}"/>
          </ac:inkMkLst>
        </pc:inkChg>
        <pc:inkChg chg="add mod">
          <ac:chgData name="Weifeng Xu" userId="e7aed605-a3dd-4d5a-a692-a87037af107b" providerId="ADAL" clId="{556388DE-667C-4093-BD06-5C24249526D1}" dt="2023-03-12T01:46:15.863" v="598"/>
          <ac:inkMkLst>
            <pc:docMk/>
            <pc:sldMk cId="3285194521" sldId="486"/>
            <ac:inkMk id="13" creationId="{B82CE6AA-FDAF-2422-60FC-C2103F4E894B}"/>
          </ac:inkMkLst>
        </pc:inkChg>
      </pc:sldChg>
      <pc:sldChg chg="addSp delSp modSp new mod">
        <pc:chgData name="Weifeng Xu" userId="e7aed605-a3dd-4d5a-a692-a87037af107b" providerId="ADAL" clId="{556388DE-667C-4093-BD06-5C24249526D1}" dt="2023-03-12T05:32:24.179" v="1501" actId="1076"/>
        <pc:sldMkLst>
          <pc:docMk/>
          <pc:sldMk cId="2144361031" sldId="487"/>
        </pc:sldMkLst>
        <pc:spChg chg="add mod">
          <ac:chgData name="Weifeng Xu" userId="e7aed605-a3dd-4d5a-a692-a87037af107b" providerId="ADAL" clId="{556388DE-667C-4093-BD06-5C24249526D1}" dt="2023-03-12T01:40:08.844" v="392" actId="1076"/>
          <ac:spMkLst>
            <pc:docMk/>
            <pc:sldMk cId="2144361031" sldId="487"/>
            <ac:spMk id="2" creationId="{56E24540-3936-ADAE-F51A-6A19C04D4345}"/>
          </ac:spMkLst>
        </pc:spChg>
        <pc:spChg chg="add mod">
          <ac:chgData name="Weifeng Xu" userId="e7aed605-a3dd-4d5a-a692-a87037af107b" providerId="ADAL" clId="{556388DE-667C-4093-BD06-5C24249526D1}" dt="2023-03-12T01:40:08.844" v="392" actId="1076"/>
          <ac:spMkLst>
            <pc:docMk/>
            <pc:sldMk cId="2144361031" sldId="487"/>
            <ac:spMk id="3" creationId="{CEAF74EF-2F71-C1E8-106F-1B2CC8D5C2A2}"/>
          </ac:spMkLst>
        </pc:spChg>
        <pc:spChg chg="add mod">
          <ac:chgData name="Weifeng Xu" userId="e7aed605-a3dd-4d5a-a692-a87037af107b" providerId="ADAL" clId="{556388DE-667C-4093-BD06-5C24249526D1}" dt="2023-03-12T01:40:08.844" v="392" actId="1076"/>
          <ac:spMkLst>
            <pc:docMk/>
            <pc:sldMk cId="2144361031" sldId="487"/>
            <ac:spMk id="4" creationId="{1FD5805C-EDBB-EF78-6CCC-82BF5792F700}"/>
          </ac:spMkLst>
        </pc:spChg>
        <pc:spChg chg="add mod">
          <ac:chgData name="Weifeng Xu" userId="e7aed605-a3dd-4d5a-a692-a87037af107b" providerId="ADAL" clId="{556388DE-667C-4093-BD06-5C24249526D1}" dt="2023-03-12T01:41:14.930" v="410" actId="1076"/>
          <ac:spMkLst>
            <pc:docMk/>
            <pc:sldMk cId="2144361031" sldId="487"/>
            <ac:spMk id="10" creationId="{7F6F7375-DCE6-D11D-A9E5-03DAF8F902B5}"/>
          </ac:spMkLst>
        </pc:spChg>
        <pc:spChg chg="add mod">
          <ac:chgData name="Weifeng Xu" userId="e7aed605-a3dd-4d5a-a692-a87037af107b" providerId="ADAL" clId="{556388DE-667C-4093-BD06-5C24249526D1}" dt="2023-03-12T05:31:43.434" v="1470" actId="1076"/>
          <ac:spMkLst>
            <pc:docMk/>
            <pc:sldMk cId="2144361031" sldId="487"/>
            <ac:spMk id="26" creationId="{C0E5EA6A-E429-FE4B-B876-C3EF26EAF17F}"/>
          </ac:spMkLst>
        </pc:spChg>
        <pc:spChg chg="add mod">
          <ac:chgData name="Weifeng Xu" userId="e7aed605-a3dd-4d5a-a692-a87037af107b" providerId="ADAL" clId="{556388DE-667C-4093-BD06-5C24249526D1}" dt="2023-03-12T05:32:24.179" v="1501" actId="1076"/>
          <ac:spMkLst>
            <pc:docMk/>
            <pc:sldMk cId="2144361031" sldId="487"/>
            <ac:spMk id="27" creationId="{8A0AA3CF-0523-7224-69F8-8A543E4E8A17}"/>
          </ac:spMkLst>
        </pc:spChg>
        <pc:grpChg chg="del mod">
          <ac:chgData name="Weifeng Xu" userId="e7aed605-a3dd-4d5a-a692-a87037af107b" providerId="ADAL" clId="{556388DE-667C-4093-BD06-5C24249526D1}" dt="2023-03-12T01:41:10.734" v="409" actId="478"/>
          <ac:grpSpMkLst>
            <pc:docMk/>
            <pc:sldMk cId="2144361031" sldId="487"/>
            <ac:grpSpMk id="9" creationId="{6AAF2B8E-E511-64BC-8A8D-A54754003EE5}"/>
          </ac:grpSpMkLst>
        </pc:grpChg>
        <pc:grpChg chg="mod">
          <ac:chgData name="Weifeng Xu" userId="e7aed605-a3dd-4d5a-a692-a87037af107b" providerId="ADAL" clId="{556388DE-667C-4093-BD06-5C24249526D1}" dt="2023-03-12T01:41:42.278" v="413"/>
          <ac:grpSpMkLst>
            <pc:docMk/>
            <pc:sldMk cId="2144361031" sldId="487"/>
            <ac:grpSpMk id="13" creationId="{75ED152D-67AC-1660-82A5-FE3B5134F643}"/>
          </ac:grpSpMkLst>
        </pc:grpChg>
        <pc:grpChg chg="mod">
          <ac:chgData name="Weifeng Xu" userId="e7aed605-a3dd-4d5a-a692-a87037af107b" providerId="ADAL" clId="{556388DE-667C-4093-BD06-5C24249526D1}" dt="2023-03-12T01:41:54.341" v="417"/>
          <ac:grpSpMkLst>
            <pc:docMk/>
            <pc:sldMk cId="2144361031" sldId="487"/>
            <ac:grpSpMk id="17" creationId="{69C5A073-2041-4B19-003F-ED5C27C1A665}"/>
          </ac:grpSpMkLst>
        </pc:grpChg>
        <pc:grpChg chg="mod">
          <ac:chgData name="Weifeng Xu" userId="e7aed605-a3dd-4d5a-a692-a87037af107b" providerId="ADAL" clId="{556388DE-667C-4093-BD06-5C24249526D1}" dt="2023-03-12T01:42:12.850" v="421"/>
          <ac:grpSpMkLst>
            <pc:docMk/>
            <pc:sldMk cId="2144361031" sldId="487"/>
            <ac:grpSpMk id="21" creationId="{C512461B-3875-66DE-1230-0E2ECF429ACC}"/>
          </ac:grpSpMkLst>
        </pc:grpChg>
        <pc:graphicFrameChg chg="add mod ord">
          <ac:chgData name="Weifeng Xu" userId="e7aed605-a3dd-4d5a-a692-a87037af107b" providerId="ADAL" clId="{556388DE-667C-4093-BD06-5C24249526D1}" dt="2023-03-12T05:26:46.197" v="1455" actId="1076"/>
          <ac:graphicFrameMkLst>
            <pc:docMk/>
            <pc:sldMk cId="2144361031" sldId="487"/>
            <ac:graphicFrameMk id="23" creationId="{E00CF23A-769F-EFE3-18C7-8768942EF36E}"/>
          </ac:graphicFrameMkLst>
        </pc:graphicFrameChg>
        <pc:graphicFrameChg chg="add mod ord">
          <ac:chgData name="Weifeng Xu" userId="e7aed605-a3dd-4d5a-a692-a87037af107b" providerId="ADAL" clId="{556388DE-667C-4093-BD06-5C24249526D1}" dt="2023-03-12T05:26:42.622" v="1454" actId="167"/>
          <ac:graphicFrameMkLst>
            <pc:docMk/>
            <pc:sldMk cId="2144361031" sldId="487"/>
            <ac:graphicFrameMk id="24" creationId="{0412A060-A66B-66CB-2765-FF34E0709E56}"/>
          </ac:graphicFrameMkLst>
        </pc:graphicFrameChg>
        <pc:graphicFrameChg chg="add mod modGraphic">
          <ac:chgData name="Weifeng Xu" userId="e7aed605-a3dd-4d5a-a692-a87037af107b" providerId="ADAL" clId="{556388DE-667C-4093-BD06-5C24249526D1}" dt="2023-03-12T05:31:06.687" v="1461" actId="113"/>
          <ac:graphicFrameMkLst>
            <pc:docMk/>
            <pc:sldMk cId="2144361031" sldId="487"/>
            <ac:graphicFrameMk id="25" creationId="{C5DB668F-8FFA-3FCD-59B5-9FBFADB8D03D}"/>
          </ac:graphicFrameMkLst>
        </pc:graphicFrameChg>
        <pc:picChg chg="add mod">
          <ac:chgData name="Weifeng Xu" userId="e7aed605-a3dd-4d5a-a692-a87037af107b" providerId="ADAL" clId="{556388DE-667C-4093-BD06-5C24249526D1}" dt="2023-03-12T01:40:15.886" v="394" actId="1076"/>
          <ac:picMkLst>
            <pc:docMk/>
            <pc:sldMk cId="2144361031" sldId="487"/>
            <ac:picMk id="6" creationId="{8CD6A687-C494-23BA-ABB2-02B70210191C}"/>
          </ac:picMkLst>
        </pc:picChg>
        <pc:picChg chg="add del mod">
          <ac:chgData name="Weifeng Xu" userId="e7aed605-a3dd-4d5a-a692-a87037af107b" providerId="ADAL" clId="{556388DE-667C-4093-BD06-5C24249526D1}" dt="2023-03-12T05:31:36.982" v="1468" actId="1076"/>
          <ac:picMkLst>
            <pc:docMk/>
            <pc:sldMk cId="2144361031" sldId="487"/>
            <ac:picMk id="1026" creationId="{5B5D4BE4-4938-5746-B4F0-9402081D76B9}"/>
          </ac:picMkLst>
        </pc:picChg>
        <pc:picChg chg="add mod">
          <ac:chgData name="Weifeng Xu" userId="e7aed605-a3dd-4d5a-a692-a87037af107b" providerId="ADAL" clId="{556388DE-667C-4093-BD06-5C24249526D1}" dt="2023-03-12T05:26:53.668" v="1457" actId="732"/>
          <ac:picMkLst>
            <pc:docMk/>
            <pc:sldMk cId="2144361031" sldId="487"/>
            <ac:picMk id="1028" creationId="{3B7C7525-78EF-98E7-F182-F3E54CB08467}"/>
          </ac:picMkLst>
        </pc:picChg>
        <pc:picChg chg="add mod">
          <ac:chgData name="Weifeng Xu" userId="e7aed605-a3dd-4d5a-a692-a87037af107b" providerId="ADAL" clId="{556388DE-667C-4093-BD06-5C24249526D1}" dt="2023-03-12T01:40:08.844" v="392" actId="1076"/>
          <ac:picMkLst>
            <pc:docMk/>
            <pc:sldMk cId="2144361031" sldId="487"/>
            <ac:picMk id="1030" creationId="{BC1B9DF4-044C-CFDD-FEA9-7B1047112FA4}"/>
          </ac:picMkLst>
        </pc:picChg>
        <pc:picChg chg="add mod">
          <ac:chgData name="Weifeng Xu" userId="e7aed605-a3dd-4d5a-a692-a87037af107b" providerId="ADAL" clId="{556388DE-667C-4093-BD06-5C24249526D1}" dt="2023-03-12T01:41:08.426" v="408" actId="1076"/>
          <ac:picMkLst>
            <pc:docMk/>
            <pc:sldMk cId="2144361031" sldId="487"/>
            <ac:picMk id="1032" creationId="{0EFCCA93-CD7B-EF9F-552D-35F29DDA9EDD}"/>
          </ac:picMkLst>
        </pc:picChg>
        <pc:inkChg chg="add mod">
          <ac:chgData name="Weifeng Xu" userId="e7aed605-a3dd-4d5a-a692-a87037af107b" providerId="ADAL" clId="{556388DE-667C-4093-BD06-5C24249526D1}" dt="2023-03-12T01:40:34.318" v="397"/>
          <ac:inkMkLst>
            <pc:docMk/>
            <pc:sldMk cId="2144361031" sldId="487"/>
            <ac:inkMk id="7" creationId="{95F73EFF-999C-53A1-7EA3-75B2BD461A1F}"/>
          </ac:inkMkLst>
        </pc:inkChg>
        <pc:inkChg chg="add mod">
          <ac:chgData name="Weifeng Xu" userId="e7aed605-a3dd-4d5a-a692-a87037af107b" providerId="ADAL" clId="{556388DE-667C-4093-BD06-5C24249526D1}" dt="2023-03-12T01:40:34.318" v="397"/>
          <ac:inkMkLst>
            <pc:docMk/>
            <pc:sldMk cId="2144361031" sldId="487"/>
            <ac:inkMk id="8" creationId="{5C5002DF-D13C-7719-F087-15484B0C3846}"/>
          </ac:inkMkLst>
        </pc:inkChg>
        <pc:inkChg chg="add mod">
          <ac:chgData name="Weifeng Xu" userId="e7aed605-a3dd-4d5a-a692-a87037af107b" providerId="ADAL" clId="{556388DE-667C-4093-BD06-5C24249526D1}" dt="2023-03-12T01:41:42.278" v="413"/>
          <ac:inkMkLst>
            <pc:docMk/>
            <pc:sldMk cId="2144361031" sldId="487"/>
            <ac:inkMk id="11" creationId="{1EDED5C2-EFA7-ACA9-A4B8-35DD15419DF4}"/>
          </ac:inkMkLst>
        </pc:inkChg>
        <pc:inkChg chg="add mod">
          <ac:chgData name="Weifeng Xu" userId="e7aed605-a3dd-4d5a-a692-a87037af107b" providerId="ADAL" clId="{556388DE-667C-4093-BD06-5C24249526D1}" dt="2023-03-12T01:41:42.278" v="413"/>
          <ac:inkMkLst>
            <pc:docMk/>
            <pc:sldMk cId="2144361031" sldId="487"/>
            <ac:inkMk id="12" creationId="{C8C97308-D478-A3B3-31BE-79B44A2328BB}"/>
          </ac:inkMkLst>
        </pc:inkChg>
        <pc:inkChg chg="add mod">
          <ac:chgData name="Weifeng Xu" userId="e7aed605-a3dd-4d5a-a692-a87037af107b" providerId="ADAL" clId="{556388DE-667C-4093-BD06-5C24249526D1}" dt="2023-03-12T01:41:54.341" v="417"/>
          <ac:inkMkLst>
            <pc:docMk/>
            <pc:sldMk cId="2144361031" sldId="487"/>
            <ac:inkMk id="14" creationId="{93B82E08-6DC0-8F28-E4D9-26480DF1C8ED}"/>
          </ac:inkMkLst>
        </pc:inkChg>
        <pc:inkChg chg="add mod">
          <ac:chgData name="Weifeng Xu" userId="e7aed605-a3dd-4d5a-a692-a87037af107b" providerId="ADAL" clId="{556388DE-667C-4093-BD06-5C24249526D1}" dt="2023-03-12T01:41:54.341" v="417"/>
          <ac:inkMkLst>
            <pc:docMk/>
            <pc:sldMk cId="2144361031" sldId="487"/>
            <ac:inkMk id="15" creationId="{B6D6B39E-01BD-6885-6228-01758C78739C}"/>
          </ac:inkMkLst>
        </pc:inkChg>
        <pc:inkChg chg="add mod">
          <ac:chgData name="Weifeng Xu" userId="e7aed605-a3dd-4d5a-a692-a87037af107b" providerId="ADAL" clId="{556388DE-667C-4093-BD06-5C24249526D1}" dt="2023-03-12T01:41:54.341" v="417"/>
          <ac:inkMkLst>
            <pc:docMk/>
            <pc:sldMk cId="2144361031" sldId="487"/>
            <ac:inkMk id="16" creationId="{9D52000C-35E9-C7EB-F176-FED61CD77011}"/>
          </ac:inkMkLst>
        </pc:inkChg>
        <pc:inkChg chg="add mod">
          <ac:chgData name="Weifeng Xu" userId="e7aed605-a3dd-4d5a-a692-a87037af107b" providerId="ADAL" clId="{556388DE-667C-4093-BD06-5C24249526D1}" dt="2023-03-12T01:42:12.850" v="421"/>
          <ac:inkMkLst>
            <pc:docMk/>
            <pc:sldMk cId="2144361031" sldId="487"/>
            <ac:inkMk id="18" creationId="{0C86289F-3A88-40DA-C694-0A56D9ABEA11}"/>
          </ac:inkMkLst>
        </pc:inkChg>
        <pc:inkChg chg="add mod">
          <ac:chgData name="Weifeng Xu" userId="e7aed605-a3dd-4d5a-a692-a87037af107b" providerId="ADAL" clId="{556388DE-667C-4093-BD06-5C24249526D1}" dt="2023-03-12T01:42:12.850" v="421"/>
          <ac:inkMkLst>
            <pc:docMk/>
            <pc:sldMk cId="2144361031" sldId="487"/>
            <ac:inkMk id="19" creationId="{4EE7C435-8E6F-519D-CB85-DB117BB03739}"/>
          </ac:inkMkLst>
        </pc:inkChg>
        <pc:inkChg chg="add mod">
          <ac:chgData name="Weifeng Xu" userId="e7aed605-a3dd-4d5a-a692-a87037af107b" providerId="ADAL" clId="{556388DE-667C-4093-BD06-5C24249526D1}" dt="2023-03-12T01:42:12.850" v="421"/>
          <ac:inkMkLst>
            <pc:docMk/>
            <pc:sldMk cId="2144361031" sldId="487"/>
            <ac:inkMk id="20" creationId="{A1D76102-0EC9-9C1C-43BC-252ECA54A402}"/>
          </ac:inkMkLst>
        </pc:inkChg>
        <pc:inkChg chg="add">
          <ac:chgData name="Weifeng Xu" userId="e7aed605-a3dd-4d5a-a692-a87037af107b" providerId="ADAL" clId="{556388DE-667C-4093-BD06-5C24249526D1}" dt="2023-03-12T01:42:52.136" v="422" actId="9405"/>
          <ac:inkMkLst>
            <pc:docMk/>
            <pc:sldMk cId="2144361031" sldId="487"/>
            <ac:inkMk id="22" creationId="{D04AB7D1-0B06-A699-A79D-130908CE748B}"/>
          </ac:inkMkLst>
        </pc:inkChg>
      </pc:sldChg>
      <pc:sldChg chg="addSp new mod ord">
        <pc:chgData name="Weifeng Xu" userId="e7aed605-a3dd-4d5a-a692-a87037af107b" providerId="ADAL" clId="{556388DE-667C-4093-BD06-5C24249526D1}" dt="2023-03-12T03:55:31.744" v="780"/>
        <pc:sldMkLst>
          <pc:docMk/>
          <pc:sldMk cId="3580096279" sldId="488"/>
        </pc:sldMkLst>
        <pc:picChg chg="add">
          <ac:chgData name="Weifeng Xu" userId="e7aed605-a3dd-4d5a-a692-a87037af107b" providerId="ADAL" clId="{556388DE-667C-4093-BD06-5C24249526D1}" dt="2023-03-12T03:15:53.945" v="663" actId="22"/>
          <ac:picMkLst>
            <pc:docMk/>
            <pc:sldMk cId="3580096279" sldId="488"/>
            <ac:picMk id="3" creationId="{7C568BD5-AB1C-9CBC-6A8A-7F9AC3CCD361}"/>
          </ac:picMkLst>
        </pc:picChg>
      </pc:sldChg>
      <pc:sldChg chg="addSp modSp new mod">
        <pc:chgData name="Weifeng Xu" userId="e7aed605-a3dd-4d5a-a692-a87037af107b" providerId="ADAL" clId="{556388DE-667C-4093-BD06-5C24249526D1}" dt="2023-03-12T14:24:23.923" v="1805" actId="1076"/>
        <pc:sldMkLst>
          <pc:docMk/>
          <pc:sldMk cId="2992421662" sldId="489"/>
        </pc:sldMkLst>
        <pc:picChg chg="add mod">
          <ac:chgData name="Weifeng Xu" userId="e7aed605-a3dd-4d5a-a692-a87037af107b" providerId="ADAL" clId="{556388DE-667C-4093-BD06-5C24249526D1}" dt="2023-03-12T14:24:23.923" v="1805" actId="1076"/>
          <ac:picMkLst>
            <pc:docMk/>
            <pc:sldMk cId="2992421662" sldId="489"/>
            <ac:picMk id="3" creationId="{C970882F-7AE1-3555-F37F-0C99167709B0}"/>
          </ac:picMkLst>
        </pc:picChg>
      </pc:sldChg>
      <pc:sldChg chg="addSp delSp modSp new mod">
        <pc:chgData name="Weifeng Xu" userId="e7aed605-a3dd-4d5a-a692-a87037af107b" providerId="ADAL" clId="{556388DE-667C-4093-BD06-5C24249526D1}" dt="2023-03-12T03:25:58.776" v="670" actId="22"/>
        <pc:sldMkLst>
          <pc:docMk/>
          <pc:sldMk cId="2168629663" sldId="490"/>
        </pc:sldMkLst>
        <pc:spChg chg="add del mod">
          <ac:chgData name="Weifeng Xu" userId="e7aed605-a3dd-4d5a-a692-a87037af107b" providerId="ADAL" clId="{556388DE-667C-4093-BD06-5C24249526D1}" dt="2023-03-12T03:24:17.062" v="668" actId="478"/>
          <ac:spMkLst>
            <pc:docMk/>
            <pc:sldMk cId="2168629663" sldId="490"/>
            <ac:spMk id="4" creationId="{611B3A70-F779-9BDE-5D0A-9D847729A263}"/>
          </ac:spMkLst>
        </pc:spChg>
        <pc:picChg chg="add del">
          <ac:chgData name="Weifeng Xu" userId="e7aed605-a3dd-4d5a-a692-a87037af107b" providerId="ADAL" clId="{556388DE-667C-4093-BD06-5C24249526D1}" dt="2023-03-12T03:24:22.887" v="669" actId="478"/>
          <ac:picMkLst>
            <pc:docMk/>
            <pc:sldMk cId="2168629663" sldId="490"/>
            <ac:picMk id="3" creationId="{132D2035-DA38-2B15-E9B2-F59FDF8E00B5}"/>
          </ac:picMkLst>
        </pc:picChg>
        <pc:picChg chg="add">
          <ac:chgData name="Weifeng Xu" userId="e7aed605-a3dd-4d5a-a692-a87037af107b" providerId="ADAL" clId="{556388DE-667C-4093-BD06-5C24249526D1}" dt="2023-03-12T03:25:58.776" v="670" actId="22"/>
          <ac:picMkLst>
            <pc:docMk/>
            <pc:sldMk cId="2168629663" sldId="490"/>
            <ac:picMk id="6" creationId="{886BB31D-DF7B-7176-F4CA-CCA71222B390}"/>
          </ac:picMkLst>
        </pc:picChg>
      </pc:sldChg>
      <pc:sldChg chg="addSp delSp modSp new mod">
        <pc:chgData name="Weifeng Xu" userId="e7aed605-a3dd-4d5a-a692-a87037af107b" providerId="ADAL" clId="{556388DE-667C-4093-BD06-5C24249526D1}" dt="2023-03-12T03:39:19.718" v="695" actId="20577"/>
        <pc:sldMkLst>
          <pc:docMk/>
          <pc:sldMk cId="1857092450" sldId="491"/>
        </pc:sldMkLst>
        <pc:spChg chg="add mod">
          <ac:chgData name="Weifeng Xu" userId="e7aed605-a3dd-4d5a-a692-a87037af107b" providerId="ADAL" clId="{556388DE-667C-4093-BD06-5C24249526D1}" dt="2023-03-12T03:39:19.718" v="695" actId="20577"/>
          <ac:spMkLst>
            <pc:docMk/>
            <pc:sldMk cId="1857092450" sldId="491"/>
            <ac:spMk id="6" creationId="{E978B2AD-1C3B-8611-9114-BE583DE9D677}"/>
          </ac:spMkLst>
        </pc:spChg>
        <pc:picChg chg="add del">
          <ac:chgData name="Weifeng Xu" userId="e7aed605-a3dd-4d5a-a692-a87037af107b" providerId="ADAL" clId="{556388DE-667C-4093-BD06-5C24249526D1}" dt="2023-03-12T03:35:02.716" v="673" actId="478"/>
          <ac:picMkLst>
            <pc:docMk/>
            <pc:sldMk cId="1857092450" sldId="491"/>
            <ac:picMk id="3" creationId="{3B00C29A-0A26-2F9E-928D-3FC4974D0191}"/>
          </ac:picMkLst>
        </pc:picChg>
        <pc:picChg chg="add">
          <ac:chgData name="Weifeng Xu" userId="e7aed605-a3dd-4d5a-a692-a87037af107b" providerId="ADAL" clId="{556388DE-667C-4093-BD06-5C24249526D1}" dt="2023-03-12T03:37:37.789" v="674" actId="22"/>
          <ac:picMkLst>
            <pc:docMk/>
            <pc:sldMk cId="1857092450" sldId="491"/>
            <ac:picMk id="5" creationId="{DC9341E0-72A5-9EE3-661A-80FA4F8364F4}"/>
          </ac:picMkLst>
        </pc:picChg>
      </pc:sldChg>
      <pc:sldChg chg="addSp modSp new mod modNotesTx">
        <pc:chgData name="Weifeng Xu" userId="e7aed605-a3dd-4d5a-a692-a87037af107b" providerId="ADAL" clId="{556388DE-667C-4093-BD06-5C24249526D1}" dt="2023-03-12T14:25:57.844" v="1806" actId="1076"/>
        <pc:sldMkLst>
          <pc:docMk/>
          <pc:sldMk cId="3209580597" sldId="492"/>
        </pc:sldMkLst>
        <pc:picChg chg="add mod">
          <ac:chgData name="Weifeng Xu" userId="e7aed605-a3dd-4d5a-a692-a87037af107b" providerId="ADAL" clId="{556388DE-667C-4093-BD06-5C24249526D1}" dt="2023-03-12T14:25:57.844" v="1806" actId="1076"/>
          <ac:picMkLst>
            <pc:docMk/>
            <pc:sldMk cId="3209580597" sldId="492"/>
            <ac:picMk id="3" creationId="{6D9339FF-AC3B-19A0-84B4-229A795A784B}"/>
          </ac:picMkLst>
        </pc:picChg>
      </pc:sldChg>
      <pc:sldChg chg="addSp modSp new mod">
        <pc:chgData name="Weifeng Xu" userId="e7aed605-a3dd-4d5a-a692-a87037af107b" providerId="ADAL" clId="{556388DE-667C-4093-BD06-5C24249526D1}" dt="2023-03-12T03:43:19.594" v="778" actId="20577"/>
        <pc:sldMkLst>
          <pc:docMk/>
          <pc:sldMk cId="3896540662" sldId="493"/>
        </pc:sldMkLst>
        <pc:spChg chg="add mod">
          <ac:chgData name="Weifeng Xu" userId="e7aed605-a3dd-4d5a-a692-a87037af107b" providerId="ADAL" clId="{556388DE-667C-4093-BD06-5C24249526D1}" dt="2023-03-12T03:43:19.594" v="778" actId="20577"/>
          <ac:spMkLst>
            <pc:docMk/>
            <pc:sldMk cId="3896540662" sldId="493"/>
            <ac:spMk id="4" creationId="{77667F20-FC34-5210-42F7-EF10878ACF7A}"/>
          </ac:spMkLst>
        </pc:spChg>
        <pc:picChg chg="add">
          <ac:chgData name="Weifeng Xu" userId="e7aed605-a3dd-4d5a-a692-a87037af107b" providerId="ADAL" clId="{556388DE-667C-4093-BD06-5C24249526D1}" dt="2023-03-12T03:42:45.433" v="745" actId="22"/>
          <ac:picMkLst>
            <pc:docMk/>
            <pc:sldMk cId="3896540662" sldId="493"/>
            <ac:picMk id="3" creationId="{A6C66045-C9F3-84FD-1770-0893D989D703}"/>
          </ac:picMkLst>
        </pc:picChg>
      </pc:sldChg>
      <pc:sldChg chg="addSp delSp modSp new mod modNotesTx">
        <pc:chgData name="Weifeng Xu" userId="e7aed605-a3dd-4d5a-a692-a87037af107b" providerId="ADAL" clId="{556388DE-667C-4093-BD06-5C24249526D1}" dt="2023-03-12T13:51:50.267" v="1801" actId="20577"/>
        <pc:sldMkLst>
          <pc:docMk/>
          <pc:sldMk cId="294349878" sldId="494"/>
        </pc:sldMkLst>
        <pc:spChg chg="add mod">
          <ac:chgData name="Weifeng Xu" userId="e7aed605-a3dd-4d5a-a692-a87037af107b" providerId="ADAL" clId="{556388DE-667C-4093-BD06-5C24249526D1}" dt="2023-03-12T13:51:50.267" v="1801" actId="20577"/>
          <ac:spMkLst>
            <pc:docMk/>
            <pc:sldMk cId="294349878" sldId="494"/>
            <ac:spMk id="5" creationId="{5E3F776E-D575-1B20-0B37-76CBC622F475}"/>
          </ac:spMkLst>
        </pc:spChg>
        <pc:grpChg chg="del mod">
          <ac:chgData name="Weifeng Xu" userId="e7aed605-a3dd-4d5a-a692-a87037af107b" providerId="ADAL" clId="{556388DE-667C-4093-BD06-5C24249526D1}" dt="2023-03-12T13:40:47.401" v="1759" actId="478"/>
          <ac:grpSpMkLst>
            <pc:docMk/>
            <pc:sldMk cId="294349878" sldId="494"/>
            <ac:grpSpMk id="9" creationId="{BC630B8A-D5D5-06E4-290A-1280A22219C1}"/>
          </ac:grpSpMkLst>
        </pc:grpChg>
        <pc:grpChg chg="del mod">
          <ac:chgData name="Weifeng Xu" userId="e7aed605-a3dd-4d5a-a692-a87037af107b" providerId="ADAL" clId="{556388DE-667C-4093-BD06-5C24249526D1}" dt="2023-03-12T13:40:51.167" v="1760" actId="478"/>
          <ac:grpSpMkLst>
            <pc:docMk/>
            <pc:sldMk cId="294349878" sldId="494"/>
            <ac:grpSpMk id="15" creationId="{A9CFEDF5-B338-D4A5-75D1-F919F1BD770E}"/>
          </ac:grpSpMkLst>
        </pc:grpChg>
        <pc:grpChg chg="mod">
          <ac:chgData name="Weifeng Xu" userId="e7aed605-a3dd-4d5a-a692-a87037af107b" providerId="ADAL" clId="{556388DE-667C-4093-BD06-5C24249526D1}" dt="2023-03-12T13:43:13.864" v="1765"/>
          <ac:grpSpMkLst>
            <pc:docMk/>
            <pc:sldMk cId="294349878" sldId="494"/>
            <ac:grpSpMk id="18" creationId="{67B6098B-4AD8-8471-EE82-6CF4E7CBB995}"/>
          </ac:grpSpMkLst>
        </pc:grpChg>
        <pc:grpChg chg="mod">
          <ac:chgData name="Weifeng Xu" userId="e7aed605-a3dd-4d5a-a692-a87037af107b" providerId="ADAL" clId="{556388DE-667C-4093-BD06-5C24249526D1}" dt="2023-03-12T13:44:01.490" v="1769"/>
          <ac:grpSpMkLst>
            <pc:docMk/>
            <pc:sldMk cId="294349878" sldId="494"/>
            <ac:grpSpMk id="22" creationId="{CFCAD5A5-A4E7-CD9A-20D1-3BD3F2A8F410}"/>
          </ac:grpSpMkLst>
        </pc:grpChg>
        <pc:grpChg chg="del mod">
          <ac:chgData name="Weifeng Xu" userId="e7aed605-a3dd-4d5a-a692-a87037af107b" providerId="ADAL" clId="{556388DE-667C-4093-BD06-5C24249526D1}" dt="2023-03-12T13:44:54.079" v="1774"/>
          <ac:grpSpMkLst>
            <pc:docMk/>
            <pc:sldMk cId="294349878" sldId="494"/>
            <ac:grpSpMk id="25" creationId="{5D1CD7D8-D324-A71F-B07F-9284B07D29F5}"/>
          </ac:grpSpMkLst>
        </pc:grpChg>
        <pc:grpChg chg="del mod">
          <ac:chgData name="Weifeng Xu" userId="e7aed605-a3dd-4d5a-a692-a87037af107b" providerId="ADAL" clId="{556388DE-667C-4093-BD06-5C24249526D1}" dt="2023-03-12T13:44:57.110" v="1776"/>
          <ac:grpSpMkLst>
            <pc:docMk/>
            <pc:sldMk cId="294349878" sldId="494"/>
            <ac:grpSpMk id="27" creationId="{166FA680-3A42-8E17-585F-4B081B9AC65C}"/>
          </ac:grpSpMkLst>
        </pc:grpChg>
        <pc:grpChg chg="mod">
          <ac:chgData name="Weifeng Xu" userId="e7aed605-a3dd-4d5a-a692-a87037af107b" providerId="ADAL" clId="{556388DE-667C-4093-BD06-5C24249526D1}" dt="2023-03-12T13:44:57.110" v="1776"/>
          <ac:grpSpMkLst>
            <pc:docMk/>
            <pc:sldMk cId="294349878" sldId="494"/>
            <ac:grpSpMk id="29" creationId="{4D0B5037-64EF-1B7E-2C5B-C27275249B9D}"/>
          </ac:grpSpMkLst>
        </pc:grpChg>
        <pc:picChg chg="add mod modCrop">
          <ac:chgData name="Weifeng Xu" userId="e7aed605-a3dd-4d5a-a692-a87037af107b" providerId="ADAL" clId="{556388DE-667C-4093-BD06-5C24249526D1}" dt="2023-03-12T13:38:31.449" v="1684" actId="1076"/>
          <ac:picMkLst>
            <pc:docMk/>
            <pc:sldMk cId="294349878" sldId="494"/>
            <ac:picMk id="2" creationId="{5BD37FCD-D892-0578-BE6D-8C85250A363C}"/>
          </ac:picMkLst>
        </pc:picChg>
        <pc:picChg chg="add mod">
          <ac:chgData name="Weifeng Xu" userId="e7aed605-a3dd-4d5a-a692-a87037af107b" providerId="ADAL" clId="{556388DE-667C-4093-BD06-5C24249526D1}" dt="2023-03-12T13:38:32.150" v="1685" actId="1076"/>
          <ac:picMkLst>
            <pc:docMk/>
            <pc:sldMk cId="294349878" sldId="494"/>
            <ac:picMk id="4" creationId="{3B03D0AF-EA8E-7E31-4C35-704D45DF700C}"/>
          </ac:picMkLst>
        </pc:picChg>
        <pc:inkChg chg="add del">
          <ac:chgData name="Weifeng Xu" userId="e7aed605-a3dd-4d5a-a692-a87037af107b" providerId="ADAL" clId="{556388DE-667C-4093-BD06-5C24249526D1}" dt="2023-03-12T13:40:07.672" v="1747" actId="9405"/>
          <ac:inkMkLst>
            <pc:docMk/>
            <pc:sldMk cId="294349878" sldId="494"/>
            <ac:inkMk id="6" creationId="{A4A7117F-AB20-3109-7DC4-977230DB04C7}"/>
          </ac:inkMkLst>
        </pc:inkChg>
        <pc:inkChg chg="add mod">
          <ac:chgData name="Weifeng Xu" userId="e7aed605-a3dd-4d5a-a692-a87037af107b" providerId="ADAL" clId="{556388DE-667C-4093-BD06-5C24249526D1}" dt="2023-03-12T13:40:22.008" v="1750"/>
          <ac:inkMkLst>
            <pc:docMk/>
            <pc:sldMk cId="294349878" sldId="494"/>
            <ac:inkMk id="7" creationId="{E06FC234-692A-2D0F-DB42-2CB53E6081FC}"/>
          </ac:inkMkLst>
        </pc:inkChg>
        <pc:inkChg chg="add mod">
          <ac:chgData name="Weifeng Xu" userId="e7aed605-a3dd-4d5a-a692-a87037af107b" providerId="ADAL" clId="{556388DE-667C-4093-BD06-5C24249526D1}" dt="2023-03-12T13:40:22.008" v="1750"/>
          <ac:inkMkLst>
            <pc:docMk/>
            <pc:sldMk cId="294349878" sldId="494"/>
            <ac:inkMk id="8" creationId="{C03AF9FF-DA75-3931-E0EF-378525C92A04}"/>
          </ac:inkMkLst>
        </pc:inkChg>
        <pc:inkChg chg="add del">
          <ac:chgData name="Weifeng Xu" userId="e7aed605-a3dd-4d5a-a692-a87037af107b" providerId="ADAL" clId="{556388DE-667C-4093-BD06-5C24249526D1}" dt="2023-03-12T13:40:51.167" v="1760" actId="478"/>
          <ac:inkMkLst>
            <pc:docMk/>
            <pc:sldMk cId="294349878" sldId="494"/>
            <ac:inkMk id="10" creationId="{65F8B4D7-6DF0-279C-B1D2-EEDAEE8C3ADC}"/>
          </ac:inkMkLst>
        </pc:inkChg>
        <pc:inkChg chg="add del">
          <ac:chgData name="Weifeng Xu" userId="e7aed605-a3dd-4d5a-a692-a87037af107b" providerId="ADAL" clId="{556388DE-667C-4093-BD06-5C24249526D1}" dt="2023-03-12T13:40:41.671" v="1753" actId="9405"/>
          <ac:inkMkLst>
            <pc:docMk/>
            <pc:sldMk cId="294349878" sldId="494"/>
            <ac:inkMk id="11" creationId="{7EEA2EA6-61B1-D9CB-866B-7936D0A5BAEE}"/>
          </ac:inkMkLst>
        </pc:inkChg>
        <pc:inkChg chg="add del">
          <ac:chgData name="Weifeng Xu" userId="e7aed605-a3dd-4d5a-a692-a87037af107b" providerId="ADAL" clId="{556388DE-667C-4093-BD06-5C24249526D1}" dt="2023-03-12T13:40:42.815" v="1755" actId="9405"/>
          <ac:inkMkLst>
            <pc:docMk/>
            <pc:sldMk cId="294349878" sldId="494"/>
            <ac:inkMk id="12" creationId="{D92293AB-24F7-D79B-C7B0-117751EA632B}"/>
          </ac:inkMkLst>
        </pc:inkChg>
        <pc:inkChg chg="add mod">
          <ac:chgData name="Weifeng Xu" userId="e7aed605-a3dd-4d5a-a692-a87037af107b" providerId="ADAL" clId="{556388DE-667C-4093-BD06-5C24249526D1}" dt="2023-03-12T13:40:45.394" v="1758"/>
          <ac:inkMkLst>
            <pc:docMk/>
            <pc:sldMk cId="294349878" sldId="494"/>
            <ac:inkMk id="13" creationId="{642806CF-0922-AF9B-22C5-827E1062DAD7}"/>
          </ac:inkMkLst>
        </pc:inkChg>
        <pc:inkChg chg="add mod">
          <ac:chgData name="Weifeng Xu" userId="e7aed605-a3dd-4d5a-a692-a87037af107b" providerId="ADAL" clId="{556388DE-667C-4093-BD06-5C24249526D1}" dt="2023-03-12T13:40:45.394" v="1758"/>
          <ac:inkMkLst>
            <pc:docMk/>
            <pc:sldMk cId="294349878" sldId="494"/>
            <ac:inkMk id="14" creationId="{1BE248DC-5F72-0669-3A14-25E415CD7D83}"/>
          </ac:inkMkLst>
        </pc:inkChg>
        <pc:inkChg chg="add mod">
          <ac:chgData name="Weifeng Xu" userId="e7aed605-a3dd-4d5a-a692-a87037af107b" providerId="ADAL" clId="{556388DE-667C-4093-BD06-5C24249526D1}" dt="2023-03-12T13:43:13.864" v="1765"/>
          <ac:inkMkLst>
            <pc:docMk/>
            <pc:sldMk cId="294349878" sldId="494"/>
            <ac:inkMk id="16" creationId="{FEB20DBF-8B94-BF69-8BD3-4A2E46A80C46}"/>
          </ac:inkMkLst>
        </pc:inkChg>
        <pc:inkChg chg="add del mod">
          <ac:chgData name="Weifeng Xu" userId="e7aed605-a3dd-4d5a-a692-a87037af107b" providerId="ADAL" clId="{556388DE-667C-4093-BD06-5C24249526D1}" dt="2023-03-12T13:43:13.864" v="1765"/>
          <ac:inkMkLst>
            <pc:docMk/>
            <pc:sldMk cId="294349878" sldId="494"/>
            <ac:inkMk id="17" creationId="{9F328A72-6795-A8EA-9C46-F1EB3FE6BCFD}"/>
          </ac:inkMkLst>
        </pc:inkChg>
        <pc:inkChg chg="add">
          <ac:chgData name="Weifeng Xu" userId="e7aed605-a3dd-4d5a-a692-a87037af107b" providerId="ADAL" clId="{556388DE-667C-4093-BD06-5C24249526D1}" dt="2023-03-12T13:43:17.221" v="1766" actId="9405"/>
          <ac:inkMkLst>
            <pc:docMk/>
            <pc:sldMk cId="294349878" sldId="494"/>
            <ac:inkMk id="19" creationId="{FD53668F-8E18-CA10-54A1-9EA76F91E9E9}"/>
          </ac:inkMkLst>
        </pc:inkChg>
        <pc:inkChg chg="add mod">
          <ac:chgData name="Weifeng Xu" userId="e7aed605-a3dd-4d5a-a692-a87037af107b" providerId="ADAL" clId="{556388DE-667C-4093-BD06-5C24249526D1}" dt="2023-03-12T13:44:01.490" v="1769"/>
          <ac:inkMkLst>
            <pc:docMk/>
            <pc:sldMk cId="294349878" sldId="494"/>
            <ac:inkMk id="20" creationId="{20088718-EBA4-88E7-B691-04274D0B025E}"/>
          </ac:inkMkLst>
        </pc:inkChg>
        <pc:inkChg chg="add mod">
          <ac:chgData name="Weifeng Xu" userId="e7aed605-a3dd-4d5a-a692-a87037af107b" providerId="ADAL" clId="{556388DE-667C-4093-BD06-5C24249526D1}" dt="2023-03-12T13:44:01.490" v="1769"/>
          <ac:inkMkLst>
            <pc:docMk/>
            <pc:sldMk cId="294349878" sldId="494"/>
            <ac:inkMk id="21" creationId="{43C0CAF7-870E-F9C6-2DDD-4372EB0FD8DB}"/>
          </ac:inkMkLst>
        </pc:inkChg>
        <pc:inkChg chg="add mod">
          <ac:chgData name="Weifeng Xu" userId="e7aed605-a3dd-4d5a-a692-a87037af107b" providerId="ADAL" clId="{556388DE-667C-4093-BD06-5C24249526D1}" dt="2023-03-12T13:44:57.110" v="1776"/>
          <ac:inkMkLst>
            <pc:docMk/>
            <pc:sldMk cId="294349878" sldId="494"/>
            <ac:inkMk id="23" creationId="{911306CE-9C51-2870-5C31-8028D9D15F2F}"/>
          </ac:inkMkLst>
        </pc:inkChg>
        <pc:inkChg chg="add mod">
          <ac:chgData name="Weifeng Xu" userId="e7aed605-a3dd-4d5a-a692-a87037af107b" providerId="ADAL" clId="{556388DE-667C-4093-BD06-5C24249526D1}" dt="2023-03-12T13:44:57.110" v="1776"/>
          <ac:inkMkLst>
            <pc:docMk/>
            <pc:sldMk cId="294349878" sldId="494"/>
            <ac:inkMk id="24" creationId="{2B98C5BA-66C4-FD6B-D309-8A3CCB1B53FF}"/>
          </ac:inkMkLst>
        </pc:inkChg>
        <pc:inkChg chg="add mod">
          <ac:chgData name="Weifeng Xu" userId="e7aed605-a3dd-4d5a-a692-a87037af107b" providerId="ADAL" clId="{556388DE-667C-4093-BD06-5C24249526D1}" dt="2023-03-12T13:44:57.110" v="1776"/>
          <ac:inkMkLst>
            <pc:docMk/>
            <pc:sldMk cId="294349878" sldId="494"/>
            <ac:inkMk id="26" creationId="{C36903B2-BA56-F6E9-E3FC-5EE81C1C9235}"/>
          </ac:inkMkLst>
        </pc:inkChg>
        <pc:inkChg chg="add mod">
          <ac:chgData name="Weifeng Xu" userId="e7aed605-a3dd-4d5a-a692-a87037af107b" providerId="ADAL" clId="{556388DE-667C-4093-BD06-5C24249526D1}" dt="2023-03-12T13:44:57.110" v="1776"/>
          <ac:inkMkLst>
            <pc:docMk/>
            <pc:sldMk cId="294349878" sldId="494"/>
            <ac:inkMk id="28" creationId="{25DA96C3-556F-0AE6-3C55-1D1E08FCA57A}"/>
          </ac:inkMkLst>
        </pc:inkChg>
        <pc:inkChg chg="add">
          <ac:chgData name="Weifeng Xu" userId="e7aed605-a3dd-4d5a-a692-a87037af107b" providerId="ADAL" clId="{556388DE-667C-4093-BD06-5C24249526D1}" dt="2023-03-12T13:45:14.759" v="1777" actId="9405"/>
          <ac:inkMkLst>
            <pc:docMk/>
            <pc:sldMk cId="294349878" sldId="494"/>
            <ac:inkMk id="30" creationId="{83388111-7979-0E68-53A6-E0950BD4A153}"/>
          </ac:inkMkLst>
        </pc:inkChg>
        <pc:inkChg chg="add">
          <ac:chgData name="Weifeng Xu" userId="e7aed605-a3dd-4d5a-a692-a87037af107b" providerId="ADAL" clId="{556388DE-667C-4093-BD06-5C24249526D1}" dt="2023-03-12T13:46:00.383" v="1778" actId="9405"/>
          <ac:inkMkLst>
            <pc:docMk/>
            <pc:sldMk cId="294349878" sldId="494"/>
            <ac:inkMk id="31" creationId="{689ED371-9F12-CE24-EF27-06F1C522431E}"/>
          </ac:inkMkLst>
        </pc:inkChg>
        <pc:inkChg chg="add">
          <ac:chgData name="Weifeng Xu" userId="e7aed605-a3dd-4d5a-a692-a87037af107b" providerId="ADAL" clId="{556388DE-667C-4093-BD06-5C24249526D1}" dt="2023-03-12T13:46:07.791" v="1779" actId="9405"/>
          <ac:inkMkLst>
            <pc:docMk/>
            <pc:sldMk cId="294349878" sldId="494"/>
            <ac:inkMk id="32" creationId="{611E782E-46EE-4BE5-82B8-E0F51EE6D452}"/>
          </ac:inkMkLst>
        </pc:inkChg>
        <pc:inkChg chg="add del">
          <ac:chgData name="Weifeng Xu" userId="e7aed605-a3dd-4d5a-a692-a87037af107b" providerId="ADAL" clId="{556388DE-667C-4093-BD06-5C24249526D1}" dt="2023-03-12T13:46:13.561" v="1781" actId="9405"/>
          <ac:inkMkLst>
            <pc:docMk/>
            <pc:sldMk cId="294349878" sldId="494"/>
            <ac:inkMk id="33" creationId="{C1123E47-6634-8348-FE17-A5B5E0B70A0C}"/>
          </ac:inkMkLst>
        </pc:inkChg>
        <pc:inkChg chg="add del">
          <ac:chgData name="Weifeng Xu" userId="e7aed605-a3dd-4d5a-a692-a87037af107b" providerId="ADAL" clId="{556388DE-667C-4093-BD06-5C24249526D1}" dt="2023-03-12T13:46:16.437" v="1783" actId="9405"/>
          <ac:inkMkLst>
            <pc:docMk/>
            <pc:sldMk cId="294349878" sldId="494"/>
            <ac:inkMk id="34" creationId="{DAA4087C-9C9B-8771-2C83-86C58DCF4B9B}"/>
          </ac:inkMkLst>
        </pc:inkChg>
        <pc:inkChg chg="add">
          <ac:chgData name="Weifeng Xu" userId="e7aed605-a3dd-4d5a-a692-a87037af107b" providerId="ADAL" clId="{556388DE-667C-4093-BD06-5C24249526D1}" dt="2023-03-12T13:46:19.595" v="1784" actId="9405"/>
          <ac:inkMkLst>
            <pc:docMk/>
            <pc:sldMk cId="294349878" sldId="494"/>
            <ac:inkMk id="35" creationId="{0EB12BB1-9A73-F0B0-186A-FE5B52B0014B}"/>
          </ac:inkMkLst>
        </pc:inkChg>
      </pc:sldChg>
      <pc:sldChg chg="addSp new mod">
        <pc:chgData name="Weifeng Xu" userId="e7aed605-a3dd-4d5a-a692-a87037af107b" providerId="ADAL" clId="{556388DE-667C-4093-BD06-5C24249526D1}" dt="2023-03-12T14:28:55.849" v="1814" actId="22"/>
        <pc:sldMkLst>
          <pc:docMk/>
          <pc:sldMk cId="3938516162" sldId="495"/>
        </pc:sldMkLst>
        <pc:picChg chg="add">
          <ac:chgData name="Weifeng Xu" userId="e7aed605-a3dd-4d5a-a692-a87037af107b" providerId="ADAL" clId="{556388DE-667C-4093-BD06-5C24249526D1}" dt="2023-03-12T14:28:55.849" v="1814" actId="22"/>
          <ac:picMkLst>
            <pc:docMk/>
            <pc:sldMk cId="3938516162" sldId="495"/>
            <ac:picMk id="3" creationId="{65A66A99-3B18-CA52-FD71-B2A4A278CC37}"/>
          </ac:picMkLst>
        </pc:picChg>
      </pc:sldChg>
      <pc:sldChg chg="addSp delSp modSp new mod">
        <pc:chgData name="Weifeng Xu" userId="e7aed605-a3dd-4d5a-a692-a87037af107b" providerId="ADAL" clId="{556388DE-667C-4093-BD06-5C24249526D1}" dt="2023-03-12T14:45:56.213" v="1826" actId="1582"/>
        <pc:sldMkLst>
          <pc:docMk/>
          <pc:sldMk cId="2856429105" sldId="496"/>
        </pc:sldMkLst>
        <pc:spChg chg="add mod">
          <ac:chgData name="Weifeng Xu" userId="e7aed605-a3dd-4d5a-a692-a87037af107b" providerId="ADAL" clId="{556388DE-667C-4093-BD06-5C24249526D1}" dt="2023-03-12T14:45:56.213" v="1826" actId="1582"/>
          <ac:spMkLst>
            <pc:docMk/>
            <pc:sldMk cId="2856429105" sldId="496"/>
            <ac:spMk id="6" creationId="{9FF3D3D5-C6B2-C9FF-EA0E-647515D40484}"/>
          </ac:spMkLst>
        </pc:spChg>
        <pc:picChg chg="add">
          <ac:chgData name="Weifeng Xu" userId="e7aed605-a3dd-4d5a-a692-a87037af107b" providerId="ADAL" clId="{556388DE-667C-4093-BD06-5C24249526D1}" dt="2023-03-12T14:32:55.871" v="1817" actId="22"/>
          <ac:picMkLst>
            <pc:docMk/>
            <pc:sldMk cId="2856429105" sldId="496"/>
            <ac:picMk id="3" creationId="{5E62CB01-677E-BB08-F7C8-A2237AE96597}"/>
          </ac:picMkLst>
        </pc:picChg>
        <pc:inkChg chg="add del">
          <ac:chgData name="Weifeng Xu" userId="e7aed605-a3dd-4d5a-a692-a87037af107b" providerId="ADAL" clId="{556388DE-667C-4093-BD06-5C24249526D1}" dt="2023-03-12T14:45:21.492" v="1820" actId="9405"/>
          <ac:inkMkLst>
            <pc:docMk/>
            <pc:sldMk cId="2856429105" sldId="496"/>
            <ac:inkMk id="4" creationId="{5A7FFC68-DCD7-D31E-B71D-BDE081E940B6}"/>
          </ac:inkMkLst>
        </pc:inkChg>
        <pc:inkChg chg="add del">
          <ac:chgData name="Weifeng Xu" userId="e7aed605-a3dd-4d5a-a692-a87037af107b" providerId="ADAL" clId="{556388DE-667C-4093-BD06-5C24249526D1}" dt="2023-03-12T14:45:29.252" v="1822" actId="9405"/>
          <ac:inkMkLst>
            <pc:docMk/>
            <pc:sldMk cId="2856429105" sldId="496"/>
            <ac:inkMk id="5" creationId="{C917FB37-7330-122E-A4F7-19D4AE0E67C1}"/>
          </ac:inkMkLst>
        </pc:inkChg>
      </pc:sldChg>
      <pc:sldChg chg="addSp delSp modSp new mod">
        <pc:chgData name="Weifeng Xu" userId="e7aed605-a3dd-4d5a-a692-a87037af107b" providerId="ADAL" clId="{556388DE-667C-4093-BD06-5C24249526D1}" dt="2023-03-12T15:06:19.224" v="1951"/>
        <pc:sldMkLst>
          <pc:docMk/>
          <pc:sldMk cId="10641324" sldId="497"/>
        </pc:sldMkLst>
        <pc:spChg chg="add mod">
          <ac:chgData name="Weifeng Xu" userId="e7aed605-a3dd-4d5a-a692-a87037af107b" providerId="ADAL" clId="{556388DE-667C-4093-BD06-5C24249526D1}" dt="2023-03-12T15:05:19.975" v="1946" actId="20577"/>
          <ac:spMkLst>
            <pc:docMk/>
            <pc:sldMk cId="10641324" sldId="497"/>
            <ac:spMk id="6" creationId="{677B7980-7F8E-80A8-2F59-C953F7A93385}"/>
          </ac:spMkLst>
        </pc:spChg>
        <pc:grpChg chg="mod">
          <ac:chgData name="Weifeng Xu" userId="e7aed605-a3dd-4d5a-a692-a87037af107b" providerId="ADAL" clId="{556388DE-667C-4093-BD06-5C24249526D1}" dt="2023-03-12T15:06:19.224" v="1951"/>
          <ac:grpSpMkLst>
            <pc:docMk/>
            <pc:sldMk cId="10641324" sldId="497"/>
            <ac:grpSpMk id="16" creationId="{66A9998E-B574-2026-B95E-A0724205BD0C}"/>
          </ac:grpSpMkLst>
        </pc:grpChg>
        <pc:picChg chg="add del">
          <ac:chgData name="Weifeng Xu" userId="e7aed605-a3dd-4d5a-a692-a87037af107b" providerId="ADAL" clId="{556388DE-667C-4093-BD06-5C24249526D1}" dt="2023-03-12T14:57:49.647" v="1898" actId="478"/>
          <ac:picMkLst>
            <pc:docMk/>
            <pc:sldMk cId="10641324" sldId="497"/>
            <ac:picMk id="3" creationId="{D40581AD-23A1-A1FD-9CC1-F28169C3FF20}"/>
          </ac:picMkLst>
        </pc:picChg>
        <pc:picChg chg="add">
          <ac:chgData name="Weifeng Xu" userId="e7aed605-a3dd-4d5a-a692-a87037af107b" providerId="ADAL" clId="{556388DE-667C-4093-BD06-5C24249526D1}" dt="2023-03-12T15:01:28.469" v="1899" actId="22"/>
          <ac:picMkLst>
            <pc:docMk/>
            <pc:sldMk cId="10641324" sldId="497"/>
            <ac:picMk id="5" creationId="{D421C130-D63D-FB8D-A716-6EBFA8A06B2F}"/>
          </ac:picMkLst>
        </pc:picChg>
        <pc:inkChg chg="add del">
          <ac:chgData name="Weifeng Xu" userId="e7aed605-a3dd-4d5a-a692-a87037af107b" providerId="ADAL" clId="{556388DE-667C-4093-BD06-5C24249526D1}" dt="2023-03-12T15:06:06.447" v="1948" actId="9405"/>
          <ac:inkMkLst>
            <pc:docMk/>
            <pc:sldMk cId="10641324" sldId="497"/>
            <ac:inkMk id="13" creationId="{FEA887F5-9CF2-9980-89FF-2203EC13BEFC}"/>
          </ac:inkMkLst>
        </pc:inkChg>
        <pc:inkChg chg="add mod">
          <ac:chgData name="Weifeng Xu" userId="e7aed605-a3dd-4d5a-a692-a87037af107b" providerId="ADAL" clId="{556388DE-667C-4093-BD06-5C24249526D1}" dt="2023-03-12T15:06:19.224" v="1951"/>
          <ac:inkMkLst>
            <pc:docMk/>
            <pc:sldMk cId="10641324" sldId="497"/>
            <ac:inkMk id="14" creationId="{E8B1DBF5-3912-1599-76F5-6B1259A9498B}"/>
          </ac:inkMkLst>
        </pc:inkChg>
        <pc:inkChg chg="add mod">
          <ac:chgData name="Weifeng Xu" userId="e7aed605-a3dd-4d5a-a692-a87037af107b" providerId="ADAL" clId="{556388DE-667C-4093-BD06-5C24249526D1}" dt="2023-03-12T15:06:19.224" v="1951"/>
          <ac:inkMkLst>
            <pc:docMk/>
            <pc:sldMk cId="10641324" sldId="497"/>
            <ac:inkMk id="15" creationId="{2FCFE21E-316D-5676-1471-066E93E0161D}"/>
          </ac:inkMkLst>
        </pc:inkChg>
        <pc:cxnChg chg="add mod">
          <ac:chgData name="Weifeng Xu" userId="e7aed605-a3dd-4d5a-a692-a87037af107b" providerId="ADAL" clId="{556388DE-667C-4093-BD06-5C24249526D1}" dt="2023-03-12T15:03:43.641" v="1936" actId="1076"/>
          <ac:cxnSpMkLst>
            <pc:docMk/>
            <pc:sldMk cId="10641324" sldId="497"/>
            <ac:cxnSpMk id="8" creationId="{763A9BD4-E4B3-DD8D-6424-556E0B2AE43B}"/>
          </ac:cxnSpMkLst>
        </pc:cxnChg>
        <pc:cxnChg chg="add mod">
          <ac:chgData name="Weifeng Xu" userId="e7aed605-a3dd-4d5a-a692-a87037af107b" providerId="ADAL" clId="{556388DE-667C-4093-BD06-5C24249526D1}" dt="2023-03-12T15:03:49.744" v="1938" actId="13822"/>
          <ac:cxnSpMkLst>
            <pc:docMk/>
            <pc:sldMk cId="10641324" sldId="497"/>
            <ac:cxnSpMk id="10" creationId="{E2888EDE-F826-402D-8269-7D8BDB3FB822}"/>
          </ac:cxnSpMkLst>
        </pc:cxnChg>
        <pc:cxnChg chg="add mod">
          <ac:chgData name="Weifeng Xu" userId="e7aed605-a3dd-4d5a-a692-a87037af107b" providerId="ADAL" clId="{556388DE-667C-4093-BD06-5C24249526D1}" dt="2023-03-12T15:03:55.527" v="1940" actId="13822"/>
          <ac:cxnSpMkLst>
            <pc:docMk/>
            <pc:sldMk cId="10641324" sldId="497"/>
            <ac:cxnSpMk id="12" creationId="{D7240044-C80D-BAFB-C6C2-D24C4CD90AB7}"/>
          </ac:cxnSpMkLst>
        </pc:cxnChg>
      </pc:sldChg>
      <pc:sldChg chg="new">
        <pc:chgData name="Weifeng Xu" userId="e7aed605-a3dd-4d5a-a692-a87037af107b" providerId="ADAL" clId="{556388DE-667C-4093-BD06-5C24249526D1}" dt="2023-03-12T15:02:55.180" v="1900" actId="680"/>
        <pc:sldMkLst>
          <pc:docMk/>
          <pc:sldMk cId="1659820696" sldId="498"/>
        </pc:sldMkLst>
      </pc:sldChg>
      <pc:sldChg chg="addSp new mod">
        <pc:chgData name="Weifeng Xu" userId="e7aed605-a3dd-4d5a-a692-a87037af107b" providerId="ADAL" clId="{556388DE-667C-4093-BD06-5C24249526D1}" dt="2023-03-12T15:34:05.493" v="1953" actId="22"/>
        <pc:sldMkLst>
          <pc:docMk/>
          <pc:sldMk cId="3380437478" sldId="499"/>
        </pc:sldMkLst>
        <pc:picChg chg="add">
          <ac:chgData name="Weifeng Xu" userId="e7aed605-a3dd-4d5a-a692-a87037af107b" providerId="ADAL" clId="{556388DE-667C-4093-BD06-5C24249526D1}" dt="2023-03-12T15:34:05.493" v="1953" actId="22"/>
          <ac:picMkLst>
            <pc:docMk/>
            <pc:sldMk cId="3380437478" sldId="499"/>
            <ac:picMk id="3" creationId="{7BC8D201-5C7B-6494-59EF-451BFD35171F}"/>
          </ac:picMkLst>
        </pc:picChg>
      </pc:sldChg>
    </pc:docChg>
  </pc:docChgLst>
  <pc:docChgLst>
    <pc:chgData name="Weifeng Xu" userId="e7aed605-a3dd-4d5a-a692-a87037af107b" providerId="ADAL" clId="{B92A65E5-EB89-4D74-B72B-D0AF583941DA}"/>
    <pc:docChg chg="undo custSel addSld delSld modSld sldOrd">
      <pc:chgData name="Weifeng Xu" userId="e7aed605-a3dd-4d5a-a692-a87037af107b" providerId="ADAL" clId="{B92A65E5-EB89-4D74-B72B-D0AF583941DA}" dt="2023-03-11T23:41:24.576" v="1246"/>
      <pc:docMkLst>
        <pc:docMk/>
      </pc:docMkLst>
      <pc:sldChg chg="delSp modSp mod modClrScheme chgLayout">
        <pc:chgData name="Weifeng Xu" userId="e7aed605-a3dd-4d5a-a692-a87037af107b" providerId="ADAL" clId="{B92A65E5-EB89-4D74-B72B-D0AF583941DA}" dt="2023-02-06T19:51:16.572" v="424" actId="20577"/>
        <pc:sldMkLst>
          <pc:docMk/>
          <pc:sldMk cId="162022530" sldId="256"/>
        </pc:sldMkLst>
        <pc:spChg chg="mod ord">
          <ac:chgData name="Weifeng Xu" userId="e7aed605-a3dd-4d5a-a692-a87037af107b" providerId="ADAL" clId="{B92A65E5-EB89-4D74-B72B-D0AF583941DA}" dt="2023-02-06T19:34:30.904" v="77" actId="700"/>
          <ac:spMkLst>
            <pc:docMk/>
            <pc:sldMk cId="162022530" sldId="256"/>
            <ac:spMk id="2" creationId="{00000000-0000-0000-0000-000000000000}"/>
          </ac:spMkLst>
        </pc:spChg>
        <pc:spChg chg="mod ord">
          <ac:chgData name="Weifeng Xu" userId="e7aed605-a3dd-4d5a-a692-a87037af107b" providerId="ADAL" clId="{B92A65E5-EB89-4D74-B72B-D0AF583941DA}" dt="2023-02-06T19:51:16.572" v="424" actId="20577"/>
          <ac:spMkLst>
            <pc:docMk/>
            <pc:sldMk cId="162022530" sldId="256"/>
            <ac:spMk id="4" creationId="{00000000-0000-0000-0000-000000000000}"/>
          </ac:spMkLst>
        </pc:spChg>
        <pc:picChg chg="del">
          <ac:chgData name="Weifeng Xu" userId="e7aed605-a3dd-4d5a-a692-a87037af107b" providerId="ADAL" clId="{B92A65E5-EB89-4D74-B72B-D0AF583941DA}" dt="2023-02-06T19:30:33.035" v="73" actId="478"/>
          <ac:picMkLst>
            <pc:docMk/>
            <pc:sldMk cId="162022530" sldId="256"/>
            <ac:picMk id="3" creationId="{AC415055-1E23-A129-05FA-EDE2749D49D9}"/>
          </ac:picMkLst>
        </pc:picChg>
        <pc:picChg chg="del">
          <ac:chgData name="Weifeng Xu" userId="e7aed605-a3dd-4d5a-a692-a87037af107b" providerId="ADAL" clId="{B92A65E5-EB89-4D74-B72B-D0AF583941DA}" dt="2023-02-06T16:25:25.904" v="0" actId="478"/>
          <ac:picMkLst>
            <pc:docMk/>
            <pc:sldMk cId="162022530" sldId="256"/>
            <ac:picMk id="5" creationId="{00000000-0000-0000-0000-000000000000}"/>
          </ac:picMkLst>
        </pc:picChg>
      </pc:sldChg>
      <pc:sldChg chg="del">
        <pc:chgData name="Weifeng Xu" userId="e7aed605-a3dd-4d5a-a692-a87037af107b" providerId="ADAL" clId="{B92A65E5-EB89-4D74-B72B-D0AF583941DA}" dt="2023-02-06T21:42:08.073" v="951" actId="47"/>
        <pc:sldMkLst>
          <pc:docMk/>
          <pc:sldMk cId="3840736431" sldId="394"/>
        </pc:sldMkLst>
      </pc:sldChg>
      <pc:sldChg chg="del">
        <pc:chgData name="Weifeng Xu" userId="e7aed605-a3dd-4d5a-a692-a87037af107b" providerId="ADAL" clId="{B92A65E5-EB89-4D74-B72B-D0AF583941DA}" dt="2023-02-06T21:42:08.690" v="953" actId="47"/>
        <pc:sldMkLst>
          <pc:docMk/>
          <pc:sldMk cId="2342668801" sldId="395"/>
        </pc:sldMkLst>
      </pc:sldChg>
      <pc:sldChg chg="del">
        <pc:chgData name="Weifeng Xu" userId="e7aed605-a3dd-4d5a-a692-a87037af107b" providerId="ADAL" clId="{B92A65E5-EB89-4D74-B72B-D0AF583941DA}" dt="2023-02-06T21:42:08.935" v="954" actId="47"/>
        <pc:sldMkLst>
          <pc:docMk/>
          <pc:sldMk cId="2034622974" sldId="396"/>
        </pc:sldMkLst>
      </pc:sldChg>
      <pc:sldChg chg="del">
        <pc:chgData name="Weifeng Xu" userId="e7aed605-a3dd-4d5a-a692-a87037af107b" providerId="ADAL" clId="{B92A65E5-EB89-4D74-B72B-D0AF583941DA}" dt="2023-02-06T21:42:09.902" v="965" actId="47"/>
        <pc:sldMkLst>
          <pc:docMk/>
          <pc:sldMk cId="4248209025" sldId="401"/>
        </pc:sldMkLst>
      </pc:sldChg>
      <pc:sldChg chg="ord">
        <pc:chgData name="Weifeng Xu" userId="e7aed605-a3dd-4d5a-a692-a87037af107b" providerId="ADAL" clId="{B92A65E5-EB89-4D74-B72B-D0AF583941DA}" dt="2023-02-06T19:37:30.623" v="131"/>
        <pc:sldMkLst>
          <pc:docMk/>
          <pc:sldMk cId="3425213717" sldId="402"/>
        </pc:sldMkLst>
      </pc:sldChg>
      <pc:sldChg chg="addSp delSp modSp mod ord modClrScheme chgLayout">
        <pc:chgData name="Weifeng Xu" userId="e7aed605-a3dd-4d5a-a692-a87037af107b" providerId="ADAL" clId="{B92A65E5-EB89-4D74-B72B-D0AF583941DA}" dt="2023-02-06T19:38:18.655" v="133" actId="700"/>
        <pc:sldMkLst>
          <pc:docMk/>
          <pc:sldMk cId="2165230993" sldId="403"/>
        </pc:sldMkLst>
        <pc:spChg chg="add del mod ord">
          <ac:chgData name="Weifeng Xu" userId="e7aed605-a3dd-4d5a-a692-a87037af107b" providerId="ADAL" clId="{B92A65E5-EB89-4D74-B72B-D0AF583941DA}" dt="2023-02-06T19:38:18.655" v="133" actId="700"/>
          <ac:spMkLst>
            <pc:docMk/>
            <pc:sldMk cId="2165230993" sldId="403"/>
            <ac:spMk id="2" creationId="{B9339431-9B28-46BE-A778-0D5A8A7C2AB6}"/>
          </ac:spMkLst>
        </pc:spChg>
        <pc:spChg chg="add del mod ord">
          <ac:chgData name="Weifeng Xu" userId="e7aed605-a3dd-4d5a-a692-a87037af107b" providerId="ADAL" clId="{B92A65E5-EB89-4D74-B72B-D0AF583941DA}" dt="2023-02-06T19:38:18.655" v="133" actId="700"/>
          <ac:spMkLst>
            <pc:docMk/>
            <pc:sldMk cId="2165230993" sldId="403"/>
            <ac:spMk id="10" creationId="{2B6166DB-4DD3-60F1-94F9-E23BC2697008}"/>
          </ac:spMkLst>
        </pc:spChg>
      </pc:sldChg>
      <pc:sldChg chg="del">
        <pc:chgData name="Weifeng Xu" userId="e7aed605-a3dd-4d5a-a692-a87037af107b" providerId="ADAL" clId="{B92A65E5-EB89-4D74-B72B-D0AF583941DA}" dt="2023-02-06T21:42:11.990" v="998" actId="47"/>
        <pc:sldMkLst>
          <pc:docMk/>
          <pc:sldMk cId="541439710" sldId="409"/>
        </pc:sldMkLst>
      </pc:sldChg>
      <pc:sldChg chg="del">
        <pc:chgData name="Weifeng Xu" userId="e7aed605-a3dd-4d5a-a692-a87037af107b" providerId="ADAL" clId="{B92A65E5-EB89-4D74-B72B-D0AF583941DA}" dt="2023-02-06T21:42:09.628" v="957" actId="47"/>
        <pc:sldMkLst>
          <pc:docMk/>
          <pc:sldMk cId="2106658735" sldId="411"/>
        </pc:sldMkLst>
      </pc:sldChg>
      <pc:sldChg chg="del">
        <pc:chgData name="Weifeng Xu" userId="e7aed605-a3dd-4d5a-a692-a87037af107b" providerId="ADAL" clId="{B92A65E5-EB89-4D74-B72B-D0AF583941DA}" dt="2023-02-06T21:42:09.093" v="955" actId="47"/>
        <pc:sldMkLst>
          <pc:docMk/>
          <pc:sldMk cId="4062561477" sldId="412"/>
        </pc:sldMkLst>
      </pc:sldChg>
      <pc:sldChg chg="del">
        <pc:chgData name="Weifeng Xu" userId="e7aed605-a3dd-4d5a-a692-a87037af107b" providerId="ADAL" clId="{B92A65E5-EB89-4D74-B72B-D0AF583941DA}" dt="2023-02-06T21:42:09.753" v="960" actId="47"/>
        <pc:sldMkLst>
          <pc:docMk/>
          <pc:sldMk cId="1459681954" sldId="413"/>
        </pc:sldMkLst>
      </pc:sldChg>
      <pc:sldChg chg="del">
        <pc:chgData name="Weifeng Xu" userId="e7aed605-a3dd-4d5a-a692-a87037af107b" providerId="ADAL" clId="{B92A65E5-EB89-4D74-B72B-D0AF583941DA}" dt="2023-02-06T21:42:09.598" v="956" actId="47"/>
        <pc:sldMkLst>
          <pc:docMk/>
          <pc:sldMk cId="229275834" sldId="414"/>
        </pc:sldMkLst>
      </pc:sldChg>
      <pc:sldChg chg="del">
        <pc:chgData name="Weifeng Xu" userId="e7aed605-a3dd-4d5a-a692-a87037af107b" providerId="ADAL" clId="{B92A65E5-EB89-4D74-B72B-D0AF583941DA}" dt="2023-02-06T21:42:10.543" v="984" actId="47"/>
        <pc:sldMkLst>
          <pc:docMk/>
          <pc:sldMk cId="2103576641" sldId="415"/>
        </pc:sldMkLst>
      </pc:sldChg>
      <pc:sldChg chg="del">
        <pc:chgData name="Weifeng Xu" userId="e7aed605-a3dd-4d5a-a692-a87037af107b" providerId="ADAL" clId="{B92A65E5-EB89-4D74-B72B-D0AF583941DA}" dt="2023-02-06T21:42:10.635" v="986" actId="47"/>
        <pc:sldMkLst>
          <pc:docMk/>
          <pc:sldMk cId="455360264" sldId="416"/>
        </pc:sldMkLst>
      </pc:sldChg>
      <pc:sldChg chg="del">
        <pc:chgData name="Weifeng Xu" userId="e7aed605-a3dd-4d5a-a692-a87037af107b" providerId="ADAL" clId="{B92A65E5-EB89-4D74-B72B-D0AF583941DA}" dt="2023-02-06T21:42:10.598" v="985" actId="47"/>
        <pc:sldMkLst>
          <pc:docMk/>
          <pc:sldMk cId="2453502100" sldId="417"/>
        </pc:sldMkLst>
      </pc:sldChg>
      <pc:sldChg chg="del">
        <pc:chgData name="Weifeng Xu" userId="e7aed605-a3dd-4d5a-a692-a87037af107b" providerId="ADAL" clId="{B92A65E5-EB89-4D74-B72B-D0AF583941DA}" dt="2023-02-06T21:42:10.663" v="987" actId="47"/>
        <pc:sldMkLst>
          <pc:docMk/>
          <pc:sldMk cId="2367878486" sldId="418"/>
        </pc:sldMkLst>
      </pc:sldChg>
      <pc:sldChg chg="del">
        <pc:chgData name="Weifeng Xu" userId="e7aed605-a3dd-4d5a-a692-a87037af107b" providerId="ADAL" clId="{B92A65E5-EB89-4D74-B72B-D0AF583941DA}" dt="2023-02-06T21:42:10.439" v="981" actId="47"/>
        <pc:sldMkLst>
          <pc:docMk/>
          <pc:sldMk cId="1237592728" sldId="419"/>
        </pc:sldMkLst>
      </pc:sldChg>
      <pc:sldChg chg="del">
        <pc:chgData name="Weifeng Xu" userId="e7aed605-a3dd-4d5a-a692-a87037af107b" providerId="ADAL" clId="{B92A65E5-EB89-4D74-B72B-D0AF583941DA}" dt="2023-02-06T21:42:10.716" v="989" actId="47"/>
        <pc:sldMkLst>
          <pc:docMk/>
          <pc:sldMk cId="3812598409" sldId="420"/>
        </pc:sldMkLst>
      </pc:sldChg>
      <pc:sldChg chg="del">
        <pc:chgData name="Weifeng Xu" userId="e7aed605-a3dd-4d5a-a692-a87037af107b" providerId="ADAL" clId="{B92A65E5-EB89-4D74-B72B-D0AF583941DA}" dt="2023-02-06T21:42:10.686" v="988" actId="47"/>
        <pc:sldMkLst>
          <pc:docMk/>
          <pc:sldMk cId="2308503490" sldId="421"/>
        </pc:sldMkLst>
      </pc:sldChg>
      <pc:sldChg chg="del">
        <pc:chgData name="Weifeng Xu" userId="e7aed605-a3dd-4d5a-a692-a87037af107b" providerId="ADAL" clId="{B92A65E5-EB89-4D74-B72B-D0AF583941DA}" dt="2023-02-06T21:42:10.787" v="991" actId="47"/>
        <pc:sldMkLst>
          <pc:docMk/>
          <pc:sldMk cId="402875170" sldId="422"/>
        </pc:sldMkLst>
      </pc:sldChg>
      <pc:sldChg chg="del">
        <pc:chgData name="Weifeng Xu" userId="e7aed605-a3dd-4d5a-a692-a87037af107b" providerId="ADAL" clId="{B92A65E5-EB89-4D74-B72B-D0AF583941DA}" dt="2023-02-06T21:42:10.751" v="990" actId="47"/>
        <pc:sldMkLst>
          <pc:docMk/>
          <pc:sldMk cId="1019642169" sldId="423"/>
        </pc:sldMkLst>
      </pc:sldChg>
      <pc:sldChg chg="del">
        <pc:chgData name="Weifeng Xu" userId="e7aed605-a3dd-4d5a-a692-a87037af107b" providerId="ADAL" clId="{B92A65E5-EB89-4D74-B72B-D0AF583941DA}" dt="2023-02-06T21:42:10.813" v="992" actId="47"/>
        <pc:sldMkLst>
          <pc:docMk/>
          <pc:sldMk cId="3903953590" sldId="424"/>
        </pc:sldMkLst>
      </pc:sldChg>
      <pc:sldChg chg="del">
        <pc:chgData name="Weifeng Xu" userId="e7aed605-a3dd-4d5a-a692-a87037af107b" providerId="ADAL" clId="{B92A65E5-EB89-4D74-B72B-D0AF583941DA}" dt="2023-02-06T21:42:09.979" v="967" actId="47"/>
        <pc:sldMkLst>
          <pc:docMk/>
          <pc:sldMk cId="3016566773" sldId="425"/>
        </pc:sldMkLst>
      </pc:sldChg>
      <pc:sldChg chg="del">
        <pc:chgData name="Weifeng Xu" userId="e7aed605-a3dd-4d5a-a692-a87037af107b" providerId="ADAL" clId="{B92A65E5-EB89-4D74-B72B-D0AF583941DA}" dt="2023-02-06T21:42:10.897" v="994" actId="47"/>
        <pc:sldMkLst>
          <pc:docMk/>
          <pc:sldMk cId="1158092538" sldId="426"/>
        </pc:sldMkLst>
      </pc:sldChg>
      <pc:sldChg chg="del">
        <pc:chgData name="Weifeng Xu" userId="e7aed605-a3dd-4d5a-a692-a87037af107b" providerId="ADAL" clId="{B92A65E5-EB89-4D74-B72B-D0AF583941DA}" dt="2023-02-06T21:42:10.340" v="978" actId="47"/>
        <pc:sldMkLst>
          <pc:docMk/>
          <pc:sldMk cId="2809981225" sldId="427"/>
        </pc:sldMkLst>
      </pc:sldChg>
      <pc:sldChg chg="del">
        <pc:chgData name="Weifeng Xu" userId="e7aed605-a3dd-4d5a-a692-a87037af107b" providerId="ADAL" clId="{B92A65E5-EB89-4D74-B72B-D0AF583941DA}" dt="2023-02-06T21:42:10.371" v="979" actId="47"/>
        <pc:sldMkLst>
          <pc:docMk/>
          <pc:sldMk cId="1962386105" sldId="428"/>
        </pc:sldMkLst>
      </pc:sldChg>
      <pc:sldChg chg="del">
        <pc:chgData name="Weifeng Xu" userId="e7aed605-a3dd-4d5a-a692-a87037af107b" providerId="ADAL" clId="{B92A65E5-EB89-4D74-B72B-D0AF583941DA}" dt="2023-02-06T21:42:10.399" v="980" actId="47"/>
        <pc:sldMkLst>
          <pc:docMk/>
          <pc:sldMk cId="622825391" sldId="429"/>
        </pc:sldMkLst>
      </pc:sldChg>
      <pc:sldChg chg="del">
        <pc:chgData name="Weifeng Xu" userId="e7aed605-a3dd-4d5a-a692-a87037af107b" providerId="ADAL" clId="{B92A65E5-EB89-4D74-B72B-D0AF583941DA}" dt="2023-02-06T21:42:10.930" v="995" actId="47"/>
        <pc:sldMkLst>
          <pc:docMk/>
          <pc:sldMk cId="3153474244" sldId="430"/>
        </pc:sldMkLst>
      </pc:sldChg>
      <pc:sldChg chg="del">
        <pc:chgData name="Weifeng Xu" userId="e7aed605-a3dd-4d5a-a692-a87037af107b" providerId="ADAL" clId="{B92A65E5-EB89-4D74-B72B-D0AF583941DA}" dt="2023-02-06T21:42:10.482" v="982" actId="47"/>
        <pc:sldMkLst>
          <pc:docMk/>
          <pc:sldMk cId="2738691049" sldId="431"/>
        </pc:sldMkLst>
      </pc:sldChg>
      <pc:sldChg chg="del">
        <pc:chgData name="Weifeng Xu" userId="e7aed605-a3dd-4d5a-a692-a87037af107b" providerId="ADAL" clId="{B92A65E5-EB89-4D74-B72B-D0AF583941DA}" dt="2023-02-06T21:42:10.858" v="993" actId="47"/>
        <pc:sldMkLst>
          <pc:docMk/>
          <pc:sldMk cId="2701239449" sldId="432"/>
        </pc:sldMkLst>
      </pc:sldChg>
      <pc:sldChg chg="del">
        <pc:chgData name="Weifeng Xu" userId="e7aed605-a3dd-4d5a-a692-a87037af107b" providerId="ADAL" clId="{B92A65E5-EB89-4D74-B72B-D0AF583941DA}" dt="2023-02-06T21:42:11.514" v="997" actId="47"/>
        <pc:sldMkLst>
          <pc:docMk/>
          <pc:sldMk cId="1292196148" sldId="433"/>
        </pc:sldMkLst>
      </pc:sldChg>
      <pc:sldChg chg="del">
        <pc:chgData name="Weifeng Xu" userId="e7aed605-a3dd-4d5a-a692-a87037af107b" providerId="ADAL" clId="{B92A65E5-EB89-4D74-B72B-D0AF583941DA}" dt="2023-02-06T21:42:10.954" v="996" actId="47"/>
        <pc:sldMkLst>
          <pc:docMk/>
          <pc:sldMk cId="1421281386" sldId="434"/>
        </pc:sldMkLst>
      </pc:sldChg>
      <pc:sldChg chg="del">
        <pc:chgData name="Weifeng Xu" userId="e7aed605-a3dd-4d5a-a692-a87037af107b" providerId="ADAL" clId="{B92A65E5-EB89-4D74-B72B-D0AF583941DA}" dt="2023-02-06T21:42:10.516" v="983" actId="47"/>
        <pc:sldMkLst>
          <pc:docMk/>
          <pc:sldMk cId="2405872845" sldId="435"/>
        </pc:sldMkLst>
      </pc:sldChg>
      <pc:sldChg chg="del">
        <pc:chgData name="Weifeng Xu" userId="e7aed605-a3dd-4d5a-a692-a87037af107b" providerId="ADAL" clId="{B92A65E5-EB89-4D74-B72B-D0AF583941DA}" dt="2023-02-06T21:42:07.708" v="949" actId="47"/>
        <pc:sldMkLst>
          <pc:docMk/>
          <pc:sldMk cId="49168497" sldId="436"/>
        </pc:sldMkLst>
      </pc:sldChg>
      <pc:sldChg chg="del">
        <pc:chgData name="Weifeng Xu" userId="e7aed605-a3dd-4d5a-a692-a87037af107b" providerId="ADAL" clId="{B92A65E5-EB89-4D74-B72B-D0AF583941DA}" dt="2023-02-06T21:42:07.769" v="950" actId="47"/>
        <pc:sldMkLst>
          <pc:docMk/>
          <pc:sldMk cId="3725817986" sldId="437"/>
        </pc:sldMkLst>
      </pc:sldChg>
      <pc:sldChg chg="del">
        <pc:chgData name="Weifeng Xu" userId="e7aed605-a3dd-4d5a-a692-a87037af107b" providerId="ADAL" clId="{B92A65E5-EB89-4D74-B72B-D0AF583941DA}" dt="2023-02-06T21:42:08.107" v="952" actId="47"/>
        <pc:sldMkLst>
          <pc:docMk/>
          <pc:sldMk cId="1100369408" sldId="438"/>
        </pc:sldMkLst>
      </pc:sldChg>
      <pc:sldChg chg="del">
        <pc:chgData name="Weifeng Xu" userId="e7aed605-a3dd-4d5a-a692-a87037af107b" providerId="ADAL" clId="{B92A65E5-EB89-4D74-B72B-D0AF583941DA}" dt="2023-02-06T21:42:09.723" v="959" actId="47"/>
        <pc:sldMkLst>
          <pc:docMk/>
          <pc:sldMk cId="1780675659" sldId="439"/>
        </pc:sldMkLst>
      </pc:sldChg>
      <pc:sldChg chg="del">
        <pc:chgData name="Weifeng Xu" userId="e7aed605-a3dd-4d5a-a692-a87037af107b" providerId="ADAL" clId="{B92A65E5-EB89-4D74-B72B-D0AF583941DA}" dt="2023-02-06T21:42:10.040" v="969" actId="47"/>
        <pc:sldMkLst>
          <pc:docMk/>
          <pc:sldMk cId="3961456410" sldId="440"/>
        </pc:sldMkLst>
      </pc:sldChg>
      <pc:sldChg chg="del">
        <pc:chgData name="Weifeng Xu" userId="e7aed605-a3dd-4d5a-a692-a87037af107b" providerId="ADAL" clId="{B92A65E5-EB89-4D74-B72B-D0AF583941DA}" dt="2023-02-06T21:42:10.069" v="970" actId="47"/>
        <pc:sldMkLst>
          <pc:docMk/>
          <pc:sldMk cId="567906942" sldId="441"/>
        </pc:sldMkLst>
      </pc:sldChg>
      <pc:sldChg chg="del">
        <pc:chgData name="Weifeng Xu" userId="e7aed605-a3dd-4d5a-a692-a87037af107b" providerId="ADAL" clId="{B92A65E5-EB89-4D74-B72B-D0AF583941DA}" dt="2023-02-06T21:42:10.099" v="971" actId="47"/>
        <pc:sldMkLst>
          <pc:docMk/>
          <pc:sldMk cId="475534982" sldId="442"/>
        </pc:sldMkLst>
      </pc:sldChg>
      <pc:sldChg chg="del">
        <pc:chgData name="Weifeng Xu" userId="e7aed605-a3dd-4d5a-a692-a87037af107b" providerId="ADAL" clId="{B92A65E5-EB89-4D74-B72B-D0AF583941DA}" dt="2023-02-06T21:42:10.129" v="972" actId="47"/>
        <pc:sldMkLst>
          <pc:docMk/>
          <pc:sldMk cId="2963169710" sldId="443"/>
        </pc:sldMkLst>
      </pc:sldChg>
      <pc:sldChg chg="del">
        <pc:chgData name="Weifeng Xu" userId="e7aed605-a3dd-4d5a-a692-a87037af107b" providerId="ADAL" clId="{B92A65E5-EB89-4D74-B72B-D0AF583941DA}" dt="2023-02-06T21:42:10.157" v="973" actId="47"/>
        <pc:sldMkLst>
          <pc:docMk/>
          <pc:sldMk cId="1417181392" sldId="444"/>
        </pc:sldMkLst>
      </pc:sldChg>
      <pc:sldChg chg="del">
        <pc:chgData name="Weifeng Xu" userId="e7aed605-a3dd-4d5a-a692-a87037af107b" providerId="ADAL" clId="{B92A65E5-EB89-4D74-B72B-D0AF583941DA}" dt="2023-02-06T21:42:10.191" v="974" actId="47"/>
        <pc:sldMkLst>
          <pc:docMk/>
          <pc:sldMk cId="3837808617" sldId="445"/>
        </pc:sldMkLst>
      </pc:sldChg>
      <pc:sldChg chg="del">
        <pc:chgData name="Weifeng Xu" userId="e7aed605-a3dd-4d5a-a692-a87037af107b" providerId="ADAL" clId="{B92A65E5-EB89-4D74-B72B-D0AF583941DA}" dt="2023-02-06T21:42:10.245" v="975" actId="47"/>
        <pc:sldMkLst>
          <pc:docMk/>
          <pc:sldMk cId="3499728188" sldId="446"/>
        </pc:sldMkLst>
      </pc:sldChg>
      <pc:sldChg chg="del">
        <pc:chgData name="Weifeng Xu" userId="e7aed605-a3dd-4d5a-a692-a87037af107b" providerId="ADAL" clId="{B92A65E5-EB89-4D74-B72B-D0AF583941DA}" dt="2023-02-06T21:42:10.274" v="976" actId="47"/>
        <pc:sldMkLst>
          <pc:docMk/>
          <pc:sldMk cId="864640412" sldId="447"/>
        </pc:sldMkLst>
      </pc:sldChg>
      <pc:sldChg chg="del">
        <pc:chgData name="Weifeng Xu" userId="e7aed605-a3dd-4d5a-a692-a87037af107b" providerId="ADAL" clId="{B92A65E5-EB89-4D74-B72B-D0AF583941DA}" dt="2023-02-06T21:42:10.306" v="977" actId="47"/>
        <pc:sldMkLst>
          <pc:docMk/>
          <pc:sldMk cId="3397288009" sldId="448"/>
        </pc:sldMkLst>
      </pc:sldChg>
      <pc:sldChg chg="del">
        <pc:chgData name="Weifeng Xu" userId="e7aed605-a3dd-4d5a-a692-a87037af107b" providerId="ADAL" clId="{B92A65E5-EB89-4D74-B72B-D0AF583941DA}" dt="2023-02-06T21:42:09.810" v="962" actId="47"/>
        <pc:sldMkLst>
          <pc:docMk/>
          <pc:sldMk cId="917475808" sldId="449"/>
        </pc:sldMkLst>
      </pc:sldChg>
      <pc:sldChg chg="del">
        <pc:chgData name="Weifeng Xu" userId="e7aed605-a3dd-4d5a-a692-a87037af107b" providerId="ADAL" clId="{B92A65E5-EB89-4D74-B72B-D0AF583941DA}" dt="2023-02-06T21:42:09.839" v="963" actId="47"/>
        <pc:sldMkLst>
          <pc:docMk/>
          <pc:sldMk cId="288670964" sldId="450"/>
        </pc:sldMkLst>
      </pc:sldChg>
      <pc:sldChg chg="del">
        <pc:chgData name="Weifeng Xu" userId="e7aed605-a3dd-4d5a-a692-a87037af107b" providerId="ADAL" clId="{B92A65E5-EB89-4D74-B72B-D0AF583941DA}" dt="2023-02-06T21:42:09.779" v="961" actId="47"/>
        <pc:sldMkLst>
          <pc:docMk/>
          <pc:sldMk cId="1571571876" sldId="451"/>
        </pc:sldMkLst>
      </pc:sldChg>
      <pc:sldChg chg="del">
        <pc:chgData name="Weifeng Xu" userId="e7aed605-a3dd-4d5a-a692-a87037af107b" providerId="ADAL" clId="{B92A65E5-EB89-4D74-B72B-D0AF583941DA}" dt="2023-02-06T21:42:09.868" v="964" actId="47"/>
        <pc:sldMkLst>
          <pc:docMk/>
          <pc:sldMk cId="2589812616" sldId="452"/>
        </pc:sldMkLst>
      </pc:sldChg>
      <pc:sldChg chg="del">
        <pc:chgData name="Weifeng Xu" userId="e7aed605-a3dd-4d5a-a692-a87037af107b" providerId="ADAL" clId="{B92A65E5-EB89-4D74-B72B-D0AF583941DA}" dt="2023-02-06T21:42:09.931" v="966" actId="47"/>
        <pc:sldMkLst>
          <pc:docMk/>
          <pc:sldMk cId="1378242331" sldId="453"/>
        </pc:sldMkLst>
      </pc:sldChg>
      <pc:sldChg chg="del">
        <pc:chgData name="Weifeng Xu" userId="e7aed605-a3dd-4d5a-a692-a87037af107b" providerId="ADAL" clId="{B92A65E5-EB89-4D74-B72B-D0AF583941DA}" dt="2023-02-06T21:42:09.686" v="958" actId="47"/>
        <pc:sldMkLst>
          <pc:docMk/>
          <pc:sldMk cId="3968214776" sldId="454"/>
        </pc:sldMkLst>
      </pc:sldChg>
      <pc:sldChg chg="del">
        <pc:chgData name="Weifeng Xu" userId="e7aed605-a3dd-4d5a-a692-a87037af107b" providerId="ADAL" clId="{B92A65E5-EB89-4D74-B72B-D0AF583941DA}" dt="2023-02-06T21:42:10.010" v="968" actId="47"/>
        <pc:sldMkLst>
          <pc:docMk/>
          <pc:sldMk cId="4156675221" sldId="455"/>
        </pc:sldMkLst>
      </pc:sldChg>
      <pc:sldChg chg="del">
        <pc:chgData name="Weifeng Xu" userId="e7aed605-a3dd-4d5a-a692-a87037af107b" providerId="ADAL" clId="{B92A65E5-EB89-4D74-B72B-D0AF583941DA}" dt="2023-02-06T21:42:17.163" v="1000" actId="47"/>
        <pc:sldMkLst>
          <pc:docMk/>
          <pc:sldMk cId="1965680741" sldId="456"/>
        </pc:sldMkLst>
      </pc:sldChg>
      <pc:sldChg chg="addSp delSp modSp new mod modClrScheme chgLayout modNotesTx">
        <pc:chgData name="Weifeng Xu" userId="e7aed605-a3dd-4d5a-a692-a87037af107b" providerId="ADAL" clId="{B92A65E5-EB89-4D74-B72B-D0AF583941DA}" dt="2023-02-13T15:35:17.998" v="1187" actId="1076"/>
        <pc:sldMkLst>
          <pc:docMk/>
          <pc:sldMk cId="668862291" sldId="457"/>
        </pc:sldMkLst>
        <pc:spChg chg="add mod">
          <ac:chgData name="Weifeng Xu" userId="e7aed605-a3dd-4d5a-a692-a87037af107b" providerId="ADAL" clId="{B92A65E5-EB89-4D74-B72B-D0AF583941DA}" dt="2023-02-06T21:30:14.015" v="670" actId="1076"/>
          <ac:spMkLst>
            <pc:docMk/>
            <pc:sldMk cId="668862291" sldId="457"/>
            <ac:spMk id="2" creationId="{90366553-1699-BCD6-AFB2-AEBF988B691C}"/>
          </ac:spMkLst>
        </pc:spChg>
        <pc:spChg chg="del">
          <ac:chgData name="Weifeng Xu" userId="e7aed605-a3dd-4d5a-a692-a87037af107b" providerId="ADAL" clId="{B92A65E5-EB89-4D74-B72B-D0AF583941DA}" dt="2023-02-06T16:26:38.330" v="38" actId="700"/>
          <ac:spMkLst>
            <pc:docMk/>
            <pc:sldMk cId="668862291" sldId="457"/>
            <ac:spMk id="2" creationId="{B0E235E6-3C75-1F57-B482-67F123CF5311}"/>
          </ac:spMkLst>
        </pc:spChg>
        <pc:spChg chg="del">
          <ac:chgData name="Weifeng Xu" userId="e7aed605-a3dd-4d5a-a692-a87037af107b" providerId="ADAL" clId="{B92A65E5-EB89-4D74-B72B-D0AF583941DA}" dt="2023-02-06T16:26:38.330" v="38" actId="700"/>
          <ac:spMkLst>
            <pc:docMk/>
            <pc:sldMk cId="668862291" sldId="457"/>
            <ac:spMk id="3" creationId="{C99248BD-FF62-B00C-6EE3-528C1FE0576F}"/>
          </ac:spMkLst>
        </pc:spChg>
        <pc:spChg chg="add mod">
          <ac:chgData name="Weifeng Xu" userId="e7aed605-a3dd-4d5a-a692-a87037af107b" providerId="ADAL" clId="{B92A65E5-EB89-4D74-B72B-D0AF583941DA}" dt="2023-02-06T21:30:51.154" v="697" actId="313"/>
          <ac:spMkLst>
            <pc:docMk/>
            <pc:sldMk cId="668862291" sldId="457"/>
            <ac:spMk id="3" creationId="{E3B1EB83-33ED-2BE3-7B5E-1A56E8B5F488}"/>
          </ac:spMkLst>
        </pc:spChg>
        <pc:spChg chg="add mod">
          <ac:chgData name="Weifeng Xu" userId="e7aed605-a3dd-4d5a-a692-a87037af107b" providerId="ADAL" clId="{B92A65E5-EB89-4D74-B72B-D0AF583941DA}" dt="2023-02-06T21:31:59.261" v="706" actId="1076"/>
          <ac:spMkLst>
            <pc:docMk/>
            <pc:sldMk cId="668862291" sldId="457"/>
            <ac:spMk id="6" creationId="{46CECC93-9C24-2D41-15E2-B8BCE78DCE88}"/>
          </ac:spMkLst>
        </pc:spChg>
        <pc:spChg chg="add mod">
          <ac:chgData name="Weifeng Xu" userId="e7aed605-a3dd-4d5a-a692-a87037af107b" providerId="ADAL" clId="{B92A65E5-EB89-4D74-B72B-D0AF583941DA}" dt="2023-02-13T15:35:17.998" v="1187" actId="1076"/>
          <ac:spMkLst>
            <pc:docMk/>
            <pc:sldMk cId="668862291" sldId="457"/>
            <ac:spMk id="8" creationId="{23241BC3-6AC5-5B7F-15F3-B9DDE4650146}"/>
          </ac:spMkLst>
        </pc:spChg>
        <pc:spChg chg="add del mod">
          <ac:chgData name="Weifeng Xu" userId="e7aed605-a3dd-4d5a-a692-a87037af107b" providerId="ADAL" clId="{B92A65E5-EB89-4D74-B72B-D0AF583941DA}" dt="2023-02-06T16:35:33.307" v="70" actId="478"/>
          <ac:spMkLst>
            <pc:docMk/>
            <pc:sldMk cId="668862291" sldId="457"/>
            <ac:spMk id="9" creationId="{F800B769-C14E-A3B6-2B9B-899965741958}"/>
          </ac:spMkLst>
        </pc:spChg>
        <pc:picChg chg="add mod">
          <ac:chgData name="Weifeng Xu" userId="e7aed605-a3dd-4d5a-a692-a87037af107b" providerId="ADAL" clId="{B92A65E5-EB89-4D74-B72B-D0AF583941DA}" dt="2023-02-06T21:30:15.897" v="671" actId="1076"/>
          <ac:picMkLst>
            <pc:docMk/>
            <pc:sldMk cId="668862291" sldId="457"/>
            <ac:picMk id="5" creationId="{C2666F5E-8D02-A952-AB4D-31063AEA4908}"/>
          </ac:picMkLst>
        </pc:picChg>
        <pc:picChg chg="add mod">
          <ac:chgData name="Weifeng Xu" userId="e7aed605-a3dd-4d5a-a692-a87037af107b" providerId="ADAL" clId="{B92A65E5-EB89-4D74-B72B-D0AF583941DA}" dt="2023-02-06T21:30:58.469" v="698" actId="1076"/>
          <ac:picMkLst>
            <pc:docMk/>
            <pc:sldMk cId="668862291" sldId="457"/>
            <ac:picMk id="7" creationId="{A43B50B0-A358-3BE7-9507-0AB6767E4C8E}"/>
          </ac:picMkLst>
        </pc:picChg>
      </pc:sldChg>
      <pc:sldChg chg="addSp delSp modSp new del mod ord modClrScheme chgLayout">
        <pc:chgData name="Weifeng Xu" userId="e7aed605-a3dd-4d5a-a692-a87037af107b" providerId="ADAL" clId="{B92A65E5-EB89-4D74-B72B-D0AF583941DA}" dt="2023-02-06T19:50:30.985" v="408" actId="47"/>
        <pc:sldMkLst>
          <pc:docMk/>
          <pc:sldMk cId="150225759" sldId="458"/>
        </pc:sldMkLst>
        <pc:spChg chg="del">
          <ac:chgData name="Weifeng Xu" userId="e7aed605-a3dd-4d5a-a692-a87037af107b" providerId="ADAL" clId="{B92A65E5-EB89-4D74-B72B-D0AF583941DA}" dt="2023-02-06T16:27:45.933" v="45" actId="700"/>
          <ac:spMkLst>
            <pc:docMk/>
            <pc:sldMk cId="150225759" sldId="458"/>
            <ac:spMk id="2" creationId="{ABBCABFA-3954-A360-BBF9-EABAD1981271}"/>
          </ac:spMkLst>
        </pc:spChg>
        <pc:spChg chg="del">
          <ac:chgData name="Weifeng Xu" userId="e7aed605-a3dd-4d5a-a692-a87037af107b" providerId="ADAL" clId="{B92A65E5-EB89-4D74-B72B-D0AF583941DA}" dt="2023-02-06T16:27:45.933" v="45" actId="700"/>
          <ac:spMkLst>
            <pc:docMk/>
            <pc:sldMk cId="150225759" sldId="458"/>
            <ac:spMk id="3" creationId="{13326CDA-642F-1B45-886F-FF1E68798171}"/>
          </ac:spMkLst>
        </pc:spChg>
        <pc:spChg chg="add mod">
          <ac:chgData name="Weifeng Xu" userId="e7aed605-a3dd-4d5a-a692-a87037af107b" providerId="ADAL" clId="{B92A65E5-EB89-4D74-B72B-D0AF583941DA}" dt="2023-02-06T19:34:47.400" v="82" actId="700"/>
          <ac:spMkLst>
            <pc:docMk/>
            <pc:sldMk cId="150225759" sldId="458"/>
            <ac:spMk id="4" creationId="{CF3D27BB-54EC-7425-653F-2E6FD7BDA451}"/>
          </ac:spMkLst>
        </pc:spChg>
        <pc:spChg chg="add mod">
          <ac:chgData name="Weifeng Xu" userId="e7aed605-a3dd-4d5a-a692-a87037af107b" providerId="ADAL" clId="{B92A65E5-EB89-4D74-B72B-D0AF583941DA}" dt="2023-02-06T19:34:51.263" v="83"/>
          <ac:spMkLst>
            <pc:docMk/>
            <pc:sldMk cId="150225759" sldId="458"/>
            <ac:spMk id="5" creationId="{5FD69ABA-4018-659C-F0A3-76BC360E8A14}"/>
          </ac:spMkLst>
        </pc:spChg>
      </pc:sldChg>
      <pc:sldChg chg="addSp delSp modSp new mod modClrScheme chgLayout">
        <pc:chgData name="Weifeng Xu" userId="e7aed605-a3dd-4d5a-a692-a87037af107b" providerId="ADAL" clId="{B92A65E5-EB89-4D74-B72B-D0AF583941DA}" dt="2023-02-06T21:33:53.185" v="736" actId="20577"/>
        <pc:sldMkLst>
          <pc:docMk/>
          <pc:sldMk cId="4227508718" sldId="459"/>
        </pc:sldMkLst>
        <pc:spChg chg="add mod ord">
          <ac:chgData name="Weifeng Xu" userId="e7aed605-a3dd-4d5a-a692-a87037af107b" providerId="ADAL" clId="{B92A65E5-EB89-4D74-B72B-D0AF583941DA}" dt="2023-02-06T21:33:09.890" v="717" actId="20577"/>
          <ac:spMkLst>
            <pc:docMk/>
            <pc:sldMk cId="4227508718" sldId="459"/>
            <ac:spMk id="2" creationId="{005BDD95-B9F7-E1F1-74A5-FD9258B8845C}"/>
          </ac:spMkLst>
        </pc:spChg>
        <pc:spChg chg="del">
          <ac:chgData name="Weifeng Xu" userId="e7aed605-a3dd-4d5a-a692-a87037af107b" providerId="ADAL" clId="{B92A65E5-EB89-4D74-B72B-D0AF583941DA}" dt="2023-02-06T16:29:07.476" v="49" actId="700"/>
          <ac:spMkLst>
            <pc:docMk/>
            <pc:sldMk cId="4227508718" sldId="459"/>
            <ac:spMk id="2" creationId="{85EFAD5A-9762-DD0E-62E7-22811E9645E1}"/>
          </ac:spMkLst>
        </pc:spChg>
        <pc:spChg chg="add mod">
          <ac:chgData name="Weifeng Xu" userId="e7aed605-a3dd-4d5a-a692-a87037af107b" providerId="ADAL" clId="{B92A65E5-EB89-4D74-B72B-D0AF583941DA}" dt="2023-02-06T21:33:53.185" v="736" actId="20577"/>
          <ac:spMkLst>
            <pc:docMk/>
            <pc:sldMk cId="4227508718" sldId="459"/>
            <ac:spMk id="3" creationId="{0E09014B-D8D0-F74D-40F2-6F0E7C2D26EB}"/>
          </ac:spMkLst>
        </pc:spChg>
        <pc:spChg chg="del">
          <ac:chgData name="Weifeng Xu" userId="e7aed605-a3dd-4d5a-a692-a87037af107b" providerId="ADAL" clId="{B92A65E5-EB89-4D74-B72B-D0AF583941DA}" dt="2023-02-06T16:29:07.476" v="49" actId="700"/>
          <ac:spMkLst>
            <pc:docMk/>
            <pc:sldMk cId="4227508718" sldId="459"/>
            <ac:spMk id="3" creationId="{311A2043-7B9C-2651-699E-B8C7C225AEBB}"/>
          </ac:spMkLst>
        </pc:spChg>
        <pc:picChg chg="add mod">
          <ac:chgData name="Weifeng Xu" userId="e7aed605-a3dd-4d5a-a692-a87037af107b" providerId="ADAL" clId="{B92A65E5-EB89-4D74-B72B-D0AF583941DA}" dt="2023-02-06T21:33:25.861" v="722" actId="1076"/>
          <ac:picMkLst>
            <pc:docMk/>
            <pc:sldMk cId="4227508718" sldId="459"/>
            <ac:picMk id="5" creationId="{7B705215-D301-21B9-51D1-C8A387B4EDF3}"/>
          </ac:picMkLst>
        </pc:picChg>
      </pc:sldChg>
      <pc:sldChg chg="new del">
        <pc:chgData name="Weifeng Xu" userId="e7aed605-a3dd-4d5a-a692-a87037af107b" providerId="ADAL" clId="{B92A65E5-EB89-4D74-B72B-D0AF583941DA}" dt="2023-02-06T21:42:16.300" v="999" actId="47"/>
        <pc:sldMkLst>
          <pc:docMk/>
          <pc:sldMk cId="2870798367" sldId="460"/>
        </pc:sldMkLst>
      </pc:sldChg>
      <pc:sldChg chg="new del">
        <pc:chgData name="Weifeng Xu" userId="e7aed605-a3dd-4d5a-a692-a87037af107b" providerId="ADAL" clId="{B92A65E5-EB89-4D74-B72B-D0AF583941DA}" dt="2023-02-06T21:42:07.165" v="947" actId="47"/>
        <pc:sldMkLst>
          <pc:docMk/>
          <pc:sldMk cId="3255976066" sldId="461"/>
        </pc:sldMkLst>
      </pc:sldChg>
      <pc:sldChg chg="new del">
        <pc:chgData name="Weifeng Xu" userId="e7aed605-a3dd-4d5a-a692-a87037af107b" providerId="ADAL" clId="{B92A65E5-EB89-4D74-B72B-D0AF583941DA}" dt="2023-02-06T21:42:07.676" v="948" actId="47"/>
        <pc:sldMkLst>
          <pc:docMk/>
          <pc:sldMk cId="3854830524" sldId="462"/>
        </pc:sldMkLst>
      </pc:sldChg>
      <pc:sldChg chg="new del">
        <pc:chgData name="Weifeng Xu" userId="e7aed605-a3dd-4d5a-a692-a87037af107b" providerId="ADAL" clId="{B92A65E5-EB89-4D74-B72B-D0AF583941DA}" dt="2023-02-06T19:51:43.462" v="425" actId="47"/>
        <pc:sldMkLst>
          <pc:docMk/>
          <pc:sldMk cId="3683834111" sldId="463"/>
        </pc:sldMkLst>
      </pc:sldChg>
      <pc:sldChg chg="addSp delSp modSp new mod modClrScheme chgLayout modNotesTx">
        <pc:chgData name="Weifeng Xu" userId="e7aed605-a3dd-4d5a-a692-a87037af107b" providerId="ADAL" clId="{B92A65E5-EB89-4D74-B72B-D0AF583941DA}" dt="2023-03-11T23:41:24.576" v="1246"/>
        <pc:sldMkLst>
          <pc:docMk/>
          <pc:sldMk cId="2354550623" sldId="464"/>
        </pc:sldMkLst>
        <pc:spChg chg="add del mod">
          <ac:chgData name="Weifeng Xu" userId="e7aed605-a3dd-4d5a-a692-a87037af107b" providerId="ADAL" clId="{B92A65E5-EB89-4D74-B72B-D0AF583941DA}" dt="2023-02-06T19:56:11.197" v="499" actId="478"/>
          <ac:spMkLst>
            <pc:docMk/>
            <pc:sldMk cId="2354550623" sldId="464"/>
            <ac:spMk id="5" creationId="{F438234C-0D01-68DB-5C36-557AD3A91A86}"/>
          </ac:spMkLst>
        </pc:spChg>
        <pc:spChg chg="add mod ord">
          <ac:chgData name="Weifeng Xu" userId="e7aed605-a3dd-4d5a-a692-a87037af107b" providerId="ADAL" clId="{B92A65E5-EB89-4D74-B72B-D0AF583941DA}" dt="2023-02-06T19:55:57.375" v="496" actId="700"/>
          <ac:spMkLst>
            <pc:docMk/>
            <pc:sldMk cId="2354550623" sldId="464"/>
            <ac:spMk id="6" creationId="{8B6912DF-EF4F-9F3A-8B60-8D34CF938ACE}"/>
          </ac:spMkLst>
        </pc:spChg>
        <pc:spChg chg="add mod ord">
          <ac:chgData name="Weifeng Xu" userId="e7aed605-a3dd-4d5a-a692-a87037af107b" providerId="ADAL" clId="{B92A65E5-EB89-4D74-B72B-D0AF583941DA}" dt="2023-02-06T19:56:29.804" v="505" actId="6549"/>
          <ac:spMkLst>
            <pc:docMk/>
            <pc:sldMk cId="2354550623" sldId="464"/>
            <ac:spMk id="7" creationId="{F5892711-3253-A56A-DF36-05DF31913F7E}"/>
          </ac:spMkLst>
        </pc:spChg>
        <pc:picChg chg="add mod">
          <ac:chgData name="Weifeng Xu" userId="e7aed605-a3dd-4d5a-a692-a87037af107b" providerId="ADAL" clId="{B92A65E5-EB89-4D74-B72B-D0AF583941DA}" dt="2023-02-06T19:55:42.714" v="493" actId="1076"/>
          <ac:picMkLst>
            <pc:docMk/>
            <pc:sldMk cId="2354550623" sldId="464"/>
            <ac:picMk id="3" creationId="{AAE56F40-784D-BAD2-1231-4397ACB2A396}"/>
          </ac:picMkLst>
        </pc:picChg>
      </pc:sldChg>
      <pc:sldChg chg="addSp delSp modSp new mod modClrScheme chgLayout modNotesTx">
        <pc:chgData name="Weifeng Xu" userId="e7aed605-a3dd-4d5a-a692-a87037af107b" providerId="ADAL" clId="{B92A65E5-EB89-4D74-B72B-D0AF583941DA}" dt="2023-02-06T21:41:07.999" v="912" actId="14100"/>
        <pc:sldMkLst>
          <pc:docMk/>
          <pc:sldMk cId="2463134348" sldId="465"/>
        </pc:sldMkLst>
        <pc:spChg chg="add del mod ord">
          <ac:chgData name="Weifeng Xu" userId="e7aed605-a3dd-4d5a-a692-a87037af107b" providerId="ADAL" clId="{B92A65E5-EB89-4D74-B72B-D0AF583941DA}" dt="2023-02-06T21:34:00.141" v="737" actId="700"/>
          <ac:spMkLst>
            <pc:docMk/>
            <pc:sldMk cId="2463134348" sldId="465"/>
            <ac:spMk id="2" creationId="{0D6F16B1-7EDD-46DB-606B-9BDB01B2A267}"/>
          </ac:spMkLst>
        </pc:spChg>
        <pc:spChg chg="add mod">
          <ac:chgData name="Weifeng Xu" userId="e7aed605-a3dd-4d5a-a692-a87037af107b" providerId="ADAL" clId="{B92A65E5-EB89-4D74-B72B-D0AF583941DA}" dt="2023-02-06T21:40:53.843" v="883" actId="6549"/>
          <ac:spMkLst>
            <pc:docMk/>
            <pc:sldMk cId="2463134348" sldId="465"/>
            <ac:spMk id="4" creationId="{09EAD3B2-8502-A889-3E9F-A74C3207493D}"/>
          </ac:spMkLst>
        </pc:spChg>
        <pc:spChg chg="add mod">
          <ac:chgData name="Weifeng Xu" userId="e7aed605-a3dd-4d5a-a692-a87037af107b" providerId="ADAL" clId="{B92A65E5-EB89-4D74-B72B-D0AF583941DA}" dt="2023-02-06T21:41:07.999" v="912" actId="14100"/>
          <ac:spMkLst>
            <pc:docMk/>
            <pc:sldMk cId="2463134348" sldId="465"/>
            <ac:spMk id="6" creationId="{D376AB25-0426-D99F-A5A0-ED3D7690AA6F}"/>
          </ac:spMkLst>
        </pc:spChg>
        <pc:spChg chg="add mod">
          <ac:chgData name="Weifeng Xu" userId="e7aed605-a3dd-4d5a-a692-a87037af107b" providerId="ADAL" clId="{B92A65E5-EB89-4D74-B72B-D0AF583941DA}" dt="2023-02-06T21:40:14.033" v="836" actId="2711"/>
          <ac:spMkLst>
            <pc:docMk/>
            <pc:sldMk cId="2463134348" sldId="465"/>
            <ac:spMk id="8" creationId="{91BC74BF-3FF2-130C-9E81-031F80E54A4D}"/>
          </ac:spMkLst>
        </pc:spChg>
        <pc:picChg chg="add mod">
          <ac:chgData name="Weifeng Xu" userId="e7aed605-a3dd-4d5a-a692-a87037af107b" providerId="ADAL" clId="{B92A65E5-EB89-4D74-B72B-D0AF583941DA}" dt="2023-02-06T21:34:07.159" v="740" actId="14100"/>
          <ac:picMkLst>
            <pc:docMk/>
            <pc:sldMk cId="2463134348" sldId="465"/>
            <ac:picMk id="3" creationId="{632A4FE5-5D00-41AF-25CB-2D9B304EC416}"/>
          </ac:picMkLst>
        </pc:picChg>
        <pc:picChg chg="add mod">
          <ac:chgData name="Weifeng Xu" userId="e7aed605-a3dd-4d5a-a692-a87037af107b" providerId="ADAL" clId="{B92A65E5-EB89-4D74-B72B-D0AF583941DA}" dt="2023-02-06T21:34:11.179" v="742" actId="1076"/>
          <ac:picMkLst>
            <pc:docMk/>
            <pc:sldMk cId="2463134348" sldId="465"/>
            <ac:picMk id="5" creationId="{2CB31CE6-6BD3-E936-A833-5ECDA2ACBA97}"/>
          </ac:picMkLst>
        </pc:picChg>
      </pc:sldChg>
      <pc:sldChg chg="addSp modSp new mod">
        <pc:chgData name="Weifeng Xu" userId="e7aed605-a3dd-4d5a-a692-a87037af107b" providerId="ADAL" clId="{B92A65E5-EB89-4D74-B72B-D0AF583941DA}" dt="2023-02-13T15:41:06.981" v="1245" actId="14100"/>
        <pc:sldMkLst>
          <pc:docMk/>
          <pc:sldMk cId="711315930" sldId="466"/>
        </pc:sldMkLst>
        <pc:spChg chg="add mod">
          <ac:chgData name="Weifeng Xu" userId="e7aed605-a3dd-4d5a-a692-a87037af107b" providerId="ADAL" clId="{B92A65E5-EB89-4D74-B72B-D0AF583941DA}" dt="2023-02-06T21:41:58.340" v="946" actId="14100"/>
          <ac:spMkLst>
            <pc:docMk/>
            <pc:sldMk cId="711315930" sldId="466"/>
            <ac:spMk id="2" creationId="{6ADD942D-7D91-09D0-10AE-18511B4A4EA0}"/>
          </ac:spMkLst>
        </pc:spChg>
        <pc:spChg chg="add mod">
          <ac:chgData name="Weifeng Xu" userId="e7aed605-a3dd-4d5a-a692-a87037af107b" providerId="ADAL" clId="{B92A65E5-EB89-4D74-B72B-D0AF583941DA}" dt="2023-02-13T15:41:06.981" v="1245" actId="14100"/>
          <ac:spMkLst>
            <pc:docMk/>
            <pc:sldMk cId="711315930" sldId="466"/>
            <ac:spMk id="5" creationId="{91CF9EE2-FA0F-196F-B536-C8922C6A6253}"/>
          </ac:spMkLst>
        </pc:spChg>
        <pc:picChg chg="add">
          <ac:chgData name="Weifeng Xu" userId="e7aed605-a3dd-4d5a-a692-a87037af107b" providerId="ADAL" clId="{B92A65E5-EB89-4D74-B72B-D0AF583941DA}" dt="2023-02-06T16:37:15.305" v="72" actId="22"/>
          <ac:picMkLst>
            <pc:docMk/>
            <pc:sldMk cId="711315930" sldId="466"/>
            <ac:picMk id="3" creationId="{CD98EB57-B716-FA71-B163-1406E704DF50}"/>
          </ac:picMkLst>
        </pc:picChg>
      </pc:sldChg>
      <pc:sldChg chg="addSp modSp new mod ord modClrScheme chgLayout">
        <pc:chgData name="Weifeng Xu" userId="e7aed605-a3dd-4d5a-a692-a87037af107b" providerId="ADAL" clId="{B92A65E5-EB89-4D74-B72B-D0AF583941DA}" dt="2023-02-06T19:35:12.169" v="127" actId="20577"/>
        <pc:sldMkLst>
          <pc:docMk/>
          <pc:sldMk cId="650928367" sldId="467"/>
        </pc:sldMkLst>
        <pc:spChg chg="add mod">
          <ac:chgData name="Weifeng Xu" userId="e7aed605-a3dd-4d5a-a692-a87037af107b" providerId="ADAL" clId="{B92A65E5-EB89-4D74-B72B-D0AF583941DA}" dt="2023-02-06T19:35:12.169" v="127" actId="20577"/>
          <ac:spMkLst>
            <pc:docMk/>
            <pc:sldMk cId="650928367" sldId="467"/>
            <ac:spMk id="2" creationId="{265FB0E2-088E-699D-680A-502C596F7776}"/>
          </ac:spMkLst>
        </pc:spChg>
        <pc:spChg chg="add mod">
          <ac:chgData name="Weifeng Xu" userId="e7aed605-a3dd-4d5a-a692-a87037af107b" providerId="ADAL" clId="{B92A65E5-EB89-4D74-B72B-D0AF583941DA}" dt="2023-02-06T19:34:35.911" v="79" actId="700"/>
          <ac:spMkLst>
            <pc:docMk/>
            <pc:sldMk cId="650928367" sldId="467"/>
            <ac:spMk id="3" creationId="{09588D2A-164E-0FAC-C742-D16C16103C7D}"/>
          </ac:spMkLst>
        </pc:spChg>
      </pc:sldChg>
      <pc:sldChg chg="addSp delSp modSp new mod modClrScheme chgLayout">
        <pc:chgData name="Weifeng Xu" userId="e7aed605-a3dd-4d5a-a692-a87037af107b" providerId="ADAL" clId="{B92A65E5-EB89-4D74-B72B-D0AF583941DA}" dt="2023-02-06T19:49:28.511" v="407" actId="27636"/>
        <pc:sldMkLst>
          <pc:docMk/>
          <pc:sldMk cId="3705960219" sldId="468"/>
        </pc:sldMkLst>
        <pc:spChg chg="add mod">
          <ac:chgData name="Weifeng Xu" userId="e7aed605-a3dd-4d5a-a692-a87037af107b" providerId="ADAL" clId="{B92A65E5-EB89-4D74-B72B-D0AF583941DA}" dt="2023-02-06T19:46:08.712" v="255" actId="20577"/>
          <ac:spMkLst>
            <pc:docMk/>
            <pc:sldMk cId="3705960219" sldId="468"/>
            <ac:spMk id="2" creationId="{47E978AF-1CDC-4835-0FED-766F743A4BE3}"/>
          </ac:spMkLst>
        </pc:spChg>
        <pc:spChg chg="add mod">
          <ac:chgData name="Weifeng Xu" userId="e7aed605-a3dd-4d5a-a692-a87037af107b" providerId="ADAL" clId="{B92A65E5-EB89-4D74-B72B-D0AF583941DA}" dt="2023-02-06T19:49:28.511" v="407" actId="27636"/>
          <ac:spMkLst>
            <pc:docMk/>
            <pc:sldMk cId="3705960219" sldId="468"/>
            <ac:spMk id="3" creationId="{EBE7954F-3972-EB62-0802-2F31378686B2}"/>
          </ac:spMkLst>
        </pc:spChg>
        <pc:spChg chg="add del mod">
          <ac:chgData name="Weifeng Xu" userId="e7aed605-a3dd-4d5a-a692-a87037af107b" providerId="ADAL" clId="{B92A65E5-EB89-4D74-B72B-D0AF583941DA}" dt="2023-02-06T19:42:47.415" v="169"/>
          <ac:spMkLst>
            <pc:docMk/>
            <pc:sldMk cId="3705960219" sldId="468"/>
            <ac:spMk id="9" creationId="{0A8FF5FA-79F8-0FD1-A494-EC56D5EDCDB8}"/>
          </ac:spMkLst>
        </pc:spChg>
        <pc:spChg chg="add del mod">
          <ac:chgData name="Weifeng Xu" userId="e7aed605-a3dd-4d5a-a692-a87037af107b" providerId="ADAL" clId="{B92A65E5-EB89-4D74-B72B-D0AF583941DA}" dt="2023-02-06T19:42:47.415" v="169"/>
          <ac:spMkLst>
            <pc:docMk/>
            <pc:sldMk cId="3705960219" sldId="468"/>
            <ac:spMk id="12" creationId="{61F0C4FB-D0F6-169A-1817-B985D4352355}"/>
          </ac:spMkLst>
        </pc:spChg>
        <pc:spChg chg="add del mod">
          <ac:chgData name="Weifeng Xu" userId="e7aed605-a3dd-4d5a-a692-a87037af107b" providerId="ADAL" clId="{B92A65E5-EB89-4D74-B72B-D0AF583941DA}" dt="2023-02-06T19:42:47.415" v="169"/>
          <ac:spMkLst>
            <pc:docMk/>
            <pc:sldMk cId="3705960219" sldId="468"/>
            <ac:spMk id="13" creationId="{DB2CF6BF-EEFD-60FF-2CF6-EFF7C634551F}"/>
          </ac:spMkLst>
        </pc:spChg>
        <pc:spChg chg="add del mod">
          <ac:chgData name="Weifeng Xu" userId="e7aed605-a3dd-4d5a-a692-a87037af107b" providerId="ADAL" clId="{B92A65E5-EB89-4D74-B72B-D0AF583941DA}" dt="2023-02-06T19:42:47.415" v="169"/>
          <ac:spMkLst>
            <pc:docMk/>
            <pc:sldMk cId="3705960219" sldId="468"/>
            <ac:spMk id="14" creationId="{1C743D18-5BA8-4046-856E-AE5DC744F9FF}"/>
          </ac:spMkLst>
        </pc:spChg>
        <pc:spChg chg="add del mod">
          <ac:chgData name="Weifeng Xu" userId="e7aed605-a3dd-4d5a-a692-a87037af107b" providerId="ADAL" clId="{B92A65E5-EB89-4D74-B72B-D0AF583941DA}" dt="2023-02-06T19:42:47.415" v="169"/>
          <ac:spMkLst>
            <pc:docMk/>
            <pc:sldMk cId="3705960219" sldId="468"/>
            <ac:spMk id="15" creationId="{EBF83996-52BE-8A9B-AFA3-555ED32E5F3D}"/>
          </ac:spMkLst>
        </pc:spChg>
        <pc:spChg chg="add del mod">
          <ac:chgData name="Weifeng Xu" userId="e7aed605-a3dd-4d5a-a692-a87037af107b" providerId="ADAL" clId="{B92A65E5-EB89-4D74-B72B-D0AF583941DA}" dt="2023-02-06T19:42:47.415" v="169"/>
          <ac:spMkLst>
            <pc:docMk/>
            <pc:sldMk cId="3705960219" sldId="468"/>
            <ac:spMk id="16" creationId="{B712B65C-D520-7A04-7BA3-B255BA1CEC85}"/>
          </ac:spMkLst>
        </pc:spChg>
        <pc:spChg chg="add del mod">
          <ac:chgData name="Weifeng Xu" userId="e7aed605-a3dd-4d5a-a692-a87037af107b" providerId="ADAL" clId="{B92A65E5-EB89-4D74-B72B-D0AF583941DA}" dt="2023-02-06T19:42:47.415" v="169"/>
          <ac:spMkLst>
            <pc:docMk/>
            <pc:sldMk cId="3705960219" sldId="468"/>
            <ac:spMk id="17" creationId="{AF4A2D08-F232-2F86-FDA5-460A40E47097}"/>
          </ac:spMkLst>
        </pc:spChg>
        <pc:spChg chg="add del mod">
          <ac:chgData name="Weifeng Xu" userId="e7aed605-a3dd-4d5a-a692-a87037af107b" providerId="ADAL" clId="{B92A65E5-EB89-4D74-B72B-D0AF583941DA}" dt="2023-02-06T19:42:47.415" v="169"/>
          <ac:spMkLst>
            <pc:docMk/>
            <pc:sldMk cId="3705960219" sldId="468"/>
            <ac:spMk id="21" creationId="{6DB78813-ACB6-E873-5EDE-2597C72AA371}"/>
          </ac:spMkLst>
        </pc:spChg>
        <pc:spChg chg="add del mod">
          <ac:chgData name="Weifeng Xu" userId="e7aed605-a3dd-4d5a-a692-a87037af107b" providerId="ADAL" clId="{B92A65E5-EB89-4D74-B72B-D0AF583941DA}" dt="2023-02-06T19:42:47.415" v="169"/>
          <ac:spMkLst>
            <pc:docMk/>
            <pc:sldMk cId="3705960219" sldId="468"/>
            <ac:spMk id="22" creationId="{EA9BF050-753C-CC99-C751-27BFB104A11E}"/>
          </ac:spMkLst>
        </pc:spChg>
        <pc:spChg chg="add del mod">
          <ac:chgData name="Weifeng Xu" userId="e7aed605-a3dd-4d5a-a692-a87037af107b" providerId="ADAL" clId="{B92A65E5-EB89-4D74-B72B-D0AF583941DA}" dt="2023-02-06T19:42:47.415" v="169"/>
          <ac:spMkLst>
            <pc:docMk/>
            <pc:sldMk cId="3705960219" sldId="468"/>
            <ac:spMk id="23" creationId="{47B857B1-ED82-9D72-4082-142ACCEA1EC1}"/>
          </ac:spMkLst>
        </pc:spChg>
        <pc:spChg chg="add del mod">
          <ac:chgData name="Weifeng Xu" userId="e7aed605-a3dd-4d5a-a692-a87037af107b" providerId="ADAL" clId="{B92A65E5-EB89-4D74-B72B-D0AF583941DA}" dt="2023-02-06T19:42:47.415" v="169"/>
          <ac:spMkLst>
            <pc:docMk/>
            <pc:sldMk cId="3705960219" sldId="468"/>
            <ac:spMk id="24" creationId="{1E1042D2-7563-B40F-3BB2-17EA70E5667A}"/>
          </ac:spMkLst>
        </pc:spChg>
        <pc:spChg chg="add del mod">
          <ac:chgData name="Weifeng Xu" userId="e7aed605-a3dd-4d5a-a692-a87037af107b" providerId="ADAL" clId="{B92A65E5-EB89-4D74-B72B-D0AF583941DA}" dt="2023-02-06T19:42:47.415" v="169"/>
          <ac:spMkLst>
            <pc:docMk/>
            <pc:sldMk cId="3705960219" sldId="468"/>
            <ac:spMk id="25" creationId="{4D6F2682-0C96-53B9-4807-25B775B736DE}"/>
          </ac:spMkLst>
        </pc:spChg>
        <pc:spChg chg="add del mod">
          <ac:chgData name="Weifeng Xu" userId="e7aed605-a3dd-4d5a-a692-a87037af107b" providerId="ADAL" clId="{B92A65E5-EB89-4D74-B72B-D0AF583941DA}" dt="2023-02-06T19:42:47.415" v="169"/>
          <ac:spMkLst>
            <pc:docMk/>
            <pc:sldMk cId="3705960219" sldId="468"/>
            <ac:spMk id="26" creationId="{F49C2744-0D50-0051-9429-DC710533C1C9}"/>
          </ac:spMkLst>
        </pc:spChg>
        <pc:spChg chg="add del mod">
          <ac:chgData name="Weifeng Xu" userId="e7aed605-a3dd-4d5a-a692-a87037af107b" providerId="ADAL" clId="{B92A65E5-EB89-4D74-B72B-D0AF583941DA}" dt="2023-02-06T19:42:47.415" v="169"/>
          <ac:spMkLst>
            <pc:docMk/>
            <pc:sldMk cId="3705960219" sldId="468"/>
            <ac:spMk id="27" creationId="{BD48168C-BD54-EB54-640C-0E9D94E798E6}"/>
          </ac:spMkLst>
        </pc:spChg>
        <pc:spChg chg="add del mod">
          <ac:chgData name="Weifeng Xu" userId="e7aed605-a3dd-4d5a-a692-a87037af107b" providerId="ADAL" clId="{B92A65E5-EB89-4D74-B72B-D0AF583941DA}" dt="2023-02-06T19:42:47.415" v="169"/>
          <ac:spMkLst>
            <pc:docMk/>
            <pc:sldMk cId="3705960219" sldId="468"/>
            <ac:spMk id="28" creationId="{53122D14-DF6D-C3DC-6D33-1C9D13D3262D}"/>
          </ac:spMkLst>
        </pc:spChg>
        <pc:spChg chg="add del mod">
          <ac:chgData name="Weifeng Xu" userId="e7aed605-a3dd-4d5a-a692-a87037af107b" providerId="ADAL" clId="{B92A65E5-EB89-4D74-B72B-D0AF583941DA}" dt="2023-02-06T19:42:47.415" v="169"/>
          <ac:spMkLst>
            <pc:docMk/>
            <pc:sldMk cId="3705960219" sldId="468"/>
            <ac:spMk id="29" creationId="{8A35F7A6-D94F-E78D-20D1-7D4C342A7E99}"/>
          </ac:spMkLst>
        </pc:spChg>
        <pc:spChg chg="add del mod">
          <ac:chgData name="Weifeng Xu" userId="e7aed605-a3dd-4d5a-a692-a87037af107b" providerId="ADAL" clId="{B92A65E5-EB89-4D74-B72B-D0AF583941DA}" dt="2023-02-06T19:46:00.193" v="245" actId="478"/>
          <ac:spMkLst>
            <pc:docMk/>
            <pc:sldMk cId="3705960219" sldId="468"/>
            <ac:spMk id="32" creationId="{FBF151D4-03E8-6936-192D-8A44505CE765}"/>
          </ac:spMkLst>
        </pc:spChg>
        <pc:spChg chg="add mod">
          <ac:chgData name="Weifeng Xu" userId="e7aed605-a3dd-4d5a-a692-a87037af107b" providerId="ADAL" clId="{B92A65E5-EB89-4D74-B72B-D0AF583941DA}" dt="2023-02-06T19:49:14.698" v="403" actId="20577"/>
          <ac:spMkLst>
            <pc:docMk/>
            <pc:sldMk cId="3705960219" sldId="468"/>
            <ac:spMk id="34" creationId="{37D2AFB1-8CCD-7E70-DE3E-5CEE819B1937}"/>
          </ac:spMkLst>
        </pc:spChg>
        <pc:picChg chg="add del mod">
          <ac:chgData name="Weifeng Xu" userId="e7aed605-a3dd-4d5a-a692-a87037af107b" providerId="ADAL" clId="{B92A65E5-EB89-4D74-B72B-D0AF583941DA}" dt="2023-02-06T19:42:47.415" v="169"/>
          <ac:picMkLst>
            <pc:docMk/>
            <pc:sldMk cId="3705960219" sldId="468"/>
            <ac:picMk id="4" creationId="{0E5708A1-0736-1645-D684-0EFA70B35E6E}"/>
          </ac:picMkLst>
        </pc:picChg>
        <pc:picChg chg="add del mod">
          <ac:chgData name="Weifeng Xu" userId="e7aed605-a3dd-4d5a-a692-a87037af107b" providerId="ADAL" clId="{B92A65E5-EB89-4D74-B72B-D0AF583941DA}" dt="2023-02-06T19:42:47.415" v="169"/>
          <ac:picMkLst>
            <pc:docMk/>
            <pc:sldMk cId="3705960219" sldId="468"/>
            <ac:picMk id="5" creationId="{11E01DAE-025C-6DC7-ADD0-73284B01AEDC}"/>
          </ac:picMkLst>
        </pc:picChg>
        <pc:picChg chg="add mod">
          <ac:chgData name="Weifeng Xu" userId="e7aed605-a3dd-4d5a-a692-a87037af107b" providerId="ADAL" clId="{B92A65E5-EB89-4D74-B72B-D0AF583941DA}" dt="2023-02-06T19:49:06.820" v="400" actId="1076"/>
          <ac:picMkLst>
            <pc:docMk/>
            <pc:sldMk cId="3705960219" sldId="468"/>
            <ac:picMk id="31" creationId="{EA9596D6-B13D-5AB3-AA16-601CDEF7B06F}"/>
          </ac:picMkLst>
        </pc:picChg>
        <pc:cxnChg chg="add del mod">
          <ac:chgData name="Weifeng Xu" userId="e7aed605-a3dd-4d5a-a692-a87037af107b" providerId="ADAL" clId="{B92A65E5-EB89-4D74-B72B-D0AF583941DA}" dt="2023-02-06T19:42:47.415" v="169"/>
          <ac:cxnSpMkLst>
            <pc:docMk/>
            <pc:sldMk cId="3705960219" sldId="468"/>
            <ac:cxnSpMk id="6" creationId="{10AE5FA5-DA6C-EEA0-B646-CB4955B69DF2}"/>
          </ac:cxnSpMkLst>
        </pc:cxnChg>
        <pc:cxnChg chg="add del mod">
          <ac:chgData name="Weifeng Xu" userId="e7aed605-a3dd-4d5a-a692-a87037af107b" providerId="ADAL" clId="{B92A65E5-EB89-4D74-B72B-D0AF583941DA}" dt="2023-02-06T19:42:47.415" v="169"/>
          <ac:cxnSpMkLst>
            <pc:docMk/>
            <pc:sldMk cId="3705960219" sldId="468"/>
            <ac:cxnSpMk id="7" creationId="{C5EA3CFA-761A-51A2-22A9-93AA125DBFD8}"/>
          </ac:cxnSpMkLst>
        </pc:cxnChg>
        <pc:cxnChg chg="add del mod">
          <ac:chgData name="Weifeng Xu" userId="e7aed605-a3dd-4d5a-a692-a87037af107b" providerId="ADAL" clId="{B92A65E5-EB89-4D74-B72B-D0AF583941DA}" dt="2023-02-06T19:42:47.415" v="169"/>
          <ac:cxnSpMkLst>
            <pc:docMk/>
            <pc:sldMk cId="3705960219" sldId="468"/>
            <ac:cxnSpMk id="8" creationId="{4BB8AE15-9E3C-0AE9-EBFC-3117484587B6}"/>
          </ac:cxnSpMkLst>
        </pc:cxnChg>
        <pc:cxnChg chg="add del mod">
          <ac:chgData name="Weifeng Xu" userId="e7aed605-a3dd-4d5a-a692-a87037af107b" providerId="ADAL" clId="{B92A65E5-EB89-4D74-B72B-D0AF583941DA}" dt="2023-02-06T19:42:47.415" v="169"/>
          <ac:cxnSpMkLst>
            <pc:docMk/>
            <pc:sldMk cId="3705960219" sldId="468"/>
            <ac:cxnSpMk id="10" creationId="{1C784CB2-6FA6-C40E-CC47-87AB3328AA2D}"/>
          </ac:cxnSpMkLst>
        </pc:cxnChg>
        <pc:cxnChg chg="add del mod">
          <ac:chgData name="Weifeng Xu" userId="e7aed605-a3dd-4d5a-a692-a87037af107b" providerId="ADAL" clId="{B92A65E5-EB89-4D74-B72B-D0AF583941DA}" dt="2023-02-06T19:42:47.415" v="169"/>
          <ac:cxnSpMkLst>
            <pc:docMk/>
            <pc:sldMk cId="3705960219" sldId="468"/>
            <ac:cxnSpMk id="11" creationId="{31E429C2-5B8D-CC07-95AD-86175E9AAE7D}"/>
          </ac:cxnSpMkLst>
        </pc:cxnChg>
        <pc:cxnChg chg="add del mod">
          <ac:chgData name="Weifeng Xu" userId="e7aed605-a3dd-4d5a-a692-a87037af107b" providerId="ADAL" clId="{B92A65E5-EB89-4D74-B72B-D0AF583941DA}" dt="2023-02-06T19:42:47.415" v="169"/>
          <ac:cxnSpMkLst>
            <pc:docMk/>
            <pc:sldMk cId="3705960219" sldId="468"/>
            <ac:cxnSpMk id="18" creationId="{29D939E7-F550-EA48-3329-994599BD7B2A}"/>
          </ac:cxnSpMkLst>
        </pc:cxnChg>
        <pc:cxnChg chg="add del mod">
          <ac:chgData name="Weifeng Xu" userId="e7aed605-a3dd-4d5a-a692-a87037af107b" providerId="ADAL" clId="{B92A65E5-EB89-4D74-B72B-D0AF583941DA}" dt="2023-02-06T19:42:47.415" v="169"/>
          <ac:cxnSpMkLst>
            <pc:docMk/>
            <pc:sldMk cId="3705960219" sldId="468"/>
            <ac:cxnSpMk id="19" creationId="{9DC86B4E-E606-8FFC-8660-165AD979D618}"/>
          </ac:cxnSpMkLst>
        </pc:cxnChg>
        <pc:cxnChg chg="add del mod">
          <ac:chgData name="Weifeng Xu" userId="e7aed605-a3dd-4d5a-a692-a87037af107b" providerId="ADAL" clId="{B92A65E5-EB89-4D74-B72B-D0AF583941DA}" dt="2023-02-06T19:42:47.415" v="169"/>
          <ac:cxnSpMkLst>
            <pc:docMk/>
            <pc:sldMk cId="3705960219" sldId="468"/>
            <ac:cxnSpMk id="20" creationId="{66F63C81-8934-CDB4-5893-196AB5E5FEFC}"/>
          </ac:cxnSpMkLst>
        </pc:cxnChg>
      </pc:sldChg>
      <pc:sldChg chg="addSp delSp modSp new mod modClrScheme chgLayout">
        <pc:chgData name="Weifeng Xu" userId="e7aed605-a3dd-4d5a-a692-a87037af107b" providerId="ADAL" clId="{B92A65E5-EB89-4D74-B72B-D0AF583941DA}" dt="2023-02-06T21:25:59.942" v="517" actId="20577"/>
        <pc:sldMkLst>
          <pc:docMk/>
          <pc:sldMk cId="2293502858" sldId="469"/>
        </pc:sldMkLst>
        <pc:spChg chg="del mod ord">
          <ac:chgData name="Weifeng Xu" userId="e7aed605-a3dd-4d5a-a692-a87037af107b" providerId="ADAL" clId="{B92A65E5-EB89-4D74-B72B-D0AF583941DA}" dt="2023-02-06T19:52:26.745" v="427" actId="700"/>
          <ac:spMkLst>
            <pc:docMk/>
            <pc:sldMk cId="2293502858" sldId="469"/>
            <ac:spMk id="2" creationId="{22F83CFE-656B-7C9D-9FA3-E4810B9D2E17}"/>
          </ac:spMkLst>
        </pc:spChg>
        <pc:spChg chg="del mod ord">
          <ac:chgData name="Weifeng Xu" userId="e7aed605-a3dd-4d5a-a692-a87037af107b" providerId="ADAL" clId="{B92A65E5-EB89-4D74-B72B-D0AF583941DA}" dt="2023-02-06T19:52:26.745" v="427" actId="700"/>
          <ac:spMkLst>
            <pc:docMk/>
            <pc:sldMk cId="2293502858" sldId="469"/>
            <ac:spMk id="3" creationId="{764D021E-C08C-1A79-E2F3-8806ACDCA6CD}"/>
          </ac:spMkLst>
        </pc:spChg>
        <pc:spChg chg="add mod ord">
          <ac:chgData name="Weifeng Xu" userId="e7aed605-a3dd-4d5a-a692-a87037af107b" providerId="ADAL" clId="{B92A65E5-EB89-4D74-B72B-D0AF583941DA}" dt="2023-02-06T19:53:15.473" v="467" actId="313"/>
          <ac:spMkLst>
            <pc:docMk/>
            <pc:sldMk cId="2293502858" sldId="469"/>
            <ac:spMk id="4" creationId="{6DDA402D-93F9-5D6D-F354-D0D162322750}"/>
          </ac:spMkLst>
        </pc:spChg>
        <pc:spChg chg="add mod ord">
          <ac:chgData name="Weifeng Xu" userId="e7aed605-a3dd-4d5a-a692-a87037af107b" providerId="ADAL" clId="{B92A65E5-EB89-4D74-B72B-D0AF583941DA}" dt="2023-02-06T21:25:59.942" v="517" actId="20577"/>
          <ac:spMkLst>
            <pc:docMk/>
            <pc:sldMk cId="2293502858" sldId="469"/>
            <ac:spMk id="5" creationId="{3DFAADC1-00F3-37AC-3005-A1C1BF1AE33C}"/>
          </ac:spMkLst>
        </pc:spChg>
      </pc:sldChg>
      <pc:sldChg chg="addSp delSp modSp new mod modClrScheme chgLayout">
        <pc:chgData name="Weifeng Xu" userId="e7aed605-a3dd-4d5a-a692-a87037af107b" providerId="ADAL" clId="{B92A65E5-EB89-4D74-B72B-D0AF583941DA}" dt="2023-02-06T21:28:44.408" v="639" actId="20577"/>
        <pc:sldMkLst>
          <pc:docMk/>
          <pc:sldMk cId="1756393754" sldId="470"/>
        </pc:sldMkLst>
        <pc:spChg chg="del mod ord">
          <ac:chgData name="Weifeng Xu" userId="e7aed605-a3dd-4d5a-a692-a87037af107b" providerId="ADAL" clId="{B92A65E5-EB89-4D74-B72B-D0AF583941DA}" dt="2023-02-06T21:26:05.772" v="519" actId="700"/>
          <ac:spMkLst>
            <pc:docMk/>
            <pc:sldMk cId="1756393754" sldId="470"/>
            <ac:spMk id="2" creationId="{56D9BBDB-CAAE-A4F8-6961-7F7C84E452D4}"/>
          </ac:spMkLst>
        </pc:spChg>
        <pc:spChg chg="del mod ord">
          <ac:chgData name="Weifeng Xu" userId="e7aed605-a3dd-4d5a-a692-a87037af107b" providerId="ADAL" clId="{B92A65E5-EB89-4D74-B72B-D0AF583941DA}" dt="2023-02-06T21:26:05.772" v="519" actId="700"/>
          <ac:spMkLst>
            <pc:docMk/>
            <pc:sldMk cId="1756393754" sldId="470"/>
            <ac:spMk id="3" creationId="{549DE05B-9263-23B0-69EB-8D11B10A24AF}"/>
          </ac:spMkLst>
        </pc:spChg>
        <pc:spChg chg="add mod ord">
          <ac:chgData name="Weifeng Xu" userId="e7aed605-a3dd-4d5a-a692-a87037af107b" providerId="ADAL" clId="{B92A65E5-EB89-4D74-B72B-D0AF583941DA}" dt="2023-02-06T21:26:57.561" v="525" actId="20577"/>
          <ac:spMkLst>
            <pc:docMk/>
            <pc:sldMk cId="1756393754" sldId="470"/>
            <ac:spMk id="4" creationId="{BE4F6946-A75F-B79B-DF18-1914CA91B500}"/>
          </ac:spMkLst>
        </pc:spChg>
        <pc:spChg chg="add mod ord">
          <ac:chgData name="Weifeng Xu" userId="e7aed605-a3dd-4d5a-a692-a87037af107b" providerId="ADAL" clId="{B92A65E5-EB89-4D74-B72B-D0AF583941DA}" dt="2023-02-06T21:28:44.408" v="639" actId="20577"/>
          <ac:spMkLst>
            <pc:docMk/>
            <pc:sldMk cId="1756393754" sldId="470"/>
            <ac:spMk id="5" creationId="{C3A3C8A0-2F96-45E8-D4D5-1DE31A646558}"/>
          </ac:spMkLst>
        </pc:spChg>
      </pc:sldChg>
      <pc:sldChg chg="addSp modSp new mod modClrScheme chgLayout">
        <pc:chgData name="Weifeng Xu" userId="e7aed605-a3dd-4d5a-a692-a87037af107b" providerId="ADAL" clId="{B92A65E5-EB89-4D74-B72B-D0AF583941DA}" dt="2023-02-06T21:43:44.263" v="1091" actId="20577"/>
        <pc:sldMkLst>
          <pc:docMk/>
          <pc:sldMk cId="197278550" sldId="471"/>
        </pc:sldMkLst>
        <pc:spChg chg="add mod">
          <ac:chgData name="Weifeng Xu" userId="e7aed605-a3dd-4d5a-a692-a87037af107b" providerId="ADAL" clId="{B92A65E5-EB89-4D74-B72B-D0AF583941DA}" dt="2023-02-06T21:43:20.558" v="1037" actId="313"/>
          <ac:spMkLst>
            <pc:docMk/>
            <pc:sldMk cId="197278550" sldId="471"/>
            <ac:spMk id="2" creationId="{349D0696-6E5D-2644-6EAC-BC9C4DB60462}"/>
          </ac:spMkLst>
        </pc:spChg>
        <pc:spChg chg="add mod">
          <ac:chgData name="Weifeng Xu" userId="e7aed605-a3dd-4d5a-a692-a87037af107b" providerId="ADAL" clId="{B92A65E5-EB89-4D74-B72B-D0AF583941DA}" dt="2023-02-06T21:43:44.263" v="1091" actId="20577"/>
          <ac:spMkLst>
            <pc:docMk/>
            <pc:sldMk cId="197278550" sldId="471"/>
            <ac:spMk id="3" creationId="{31C897D7-6233-92B2-8F6A-CBE08E35D8A7}"/>
          </ac:spMkLst>
        </pc:spChg>
      </pc:sldChg>
    </pc:docChg>
  </pc:docChgLst>
  <pc:docChgLst>
    <pc:chgData name="Weifeng Xu" userId="e7aed605-a3dd-4d5a-a692-a87037af107b" providerId="ADAL" clId="{65D2CD8F-A833-4ED3-BFC9-CC46DE2FF59E}"/>
    <pc:docChg chg="undo redo custSel addSld modSld sldOrd">
      <pc:chgData name="Weifeng Xu" userId="e7aed605-a3dd-4d5a-a692-a87037af107b" providerId="ADAL" clId="{65D2CD8F-A833-4ED3-BFC9-CC46DE2FF59E}" dt="2022-11-21T22:13:37.994" v="3108" actId="20577"/>
      <pc:docMkLst>
        <pc:docMk/>
      </pc:docMkLst>
      <pc:sldChg chg="addSp delSp modSp mod">
        <pc:chgData name="Weifeng Xu" userId="e7aed605-a3dd-4d5a-a692-a87037af107b" providerId="ADAL" clId="{65D2CD8F-A833-4ED3-BFC9-CC46DE2FF59E}" dt="2022-11-14T13:33:56.904" v="2574" actId="14100"/>
        <pc:sldMkLst>
          <pc:docMk/>
          <pc:sldMk cId="162022530" sldId="256"/>
        </pc:sldMkLst>
        <pc:spChg chg="mod">
          <ac:chgData name="Weifeng Xu" userId="e7aed605-a3dd-4d5a-a692-a87037af107b" providerId="ADAL" clId="{65D2CD8F-A833-4ED3-BFC9-CC46DE2FF59E}" dt="2022-04-18T19:08:13.624" v="1631" actId="27636"/>
          <ac:spMkLst>
            <pc:docMk/>
            <pc:sldMk cId="162022530" sldId="256"/>
            <ac:spMk id="4" creationId="{00000000-0000-0000-0000-000000000000}"/>
          </ac:spMkLst>
        </pc:spChg>
        <pc:picChg chg="add mod">
          <ac:chgData name="Weifeng Xu" userId="e7aed605-a3dd-4d5a-a692-a87037af107b" providerId="ADAL" clId="{65D2CD8F-A833-4ED3-BFC9-CC46DE2FF59E}" dt="2022-11-14T13:33:56.904" v="2574" actId="14100"/>
          <ac:picMkLst>
            <pc:docMk/>
            <pc:sldMk cId="162022530" sldId="256"/>
            <ac:picMk id="3" creationId="{AC415055-1E23-A129-05FA-EDE2749D49D9}"/>
          </ac:picMkLst>
        </pc:picChg>
        <pc:picChg chg="add del">
          <ac:chgData name="Weifeng Xu" userId="e7aed605-a3dd-4d5a-a692-a87037af107b" providerId="ADAL" clId="{65D2CD8F-A833-4ED3-BFC9-CC46DE2FF59E}" dt="2022-11-14T13:33:17.626" v="2568" actId="478"/>
          <ac:picMkLst>
            <pc:docMk/>
            <pc:sldMk cId="162022530" sldId="256"/>
            <ac:picMk id="4098" creationId="{885D1FEF-F3BC-36A6-1D61-C30CF84C6EBE}"/>
          </ac:picMkLst>
        </pc:picChg>
      </pc:sldChg>
      <pc:sldChg chg="addSp modSp mod modNotesTx">
        <pc:chgData name="Weifeng Xu" userId="e7aed605-a3dd-4d5a-a692-a87037af107b" providerId="ADAL" clId="{65D2CD8F-A833-4ED3-BFC9-CC46DE2FF59E}" dt="2022-04-18T20:24:57.737" v="1759"/>
        <pc:sldMkLst>
          <pc:docMk/>
          <pc:sldMk cId="3840736431" sldId="394"/>
        </pc:sldMkLst>
        <pc:spChg chg="add mod">
          <ac:chgData name="Weifeng Xu" userId="e7aed605-a3dd-4d5a-a692-a87037af107b" providerId="ADAL" clId="{65D2CD8F-A833-4ED3-BFC9-CC46DE2FF59E}" dt="2022-04-18T19:24:55.057" v="1665" actId="14100"/>
          <ac:spMkLst>
            <pc:docMk/>
            <pc:sldMk cId="3840736431" sldId="394"/>
            <ac:spMk id="4" creationId="{822F03DE-A50F-409A-90AE-3BADFE8321F2}"/>
          </ac:spMkLst>
        </pc:spChg>
        <pc:spChg chg="mod">
          <ac:chgData name="Weifeng Xu" userId="e7aed605-a3dd-4d5a-a692-a87037af107b" providerId="ADAL" clId="{65D2CD8F-A833-4ED3-BFC9-CC46DE2FF59E}" dt="2022-04-18T20:23:44.903" v="1745" actId="1076"/>
          <ac:spMkLst>
            <pc:docMk/>
            <pc:sldMk cId="3840736431" sldId="394"/>
            <ac:spMk id="9" creationId="{00000000-0000-0000-0000-000000000000}"/>
          </ac:spMkLst>
        </pc:spChg>
        <pc:spChg chg="add mod">
          <ac:chgData name="Weifeng Xu" userId="e7aed605-a3dd-4d5a-a692-a87037af107b" providerId="ADAL" clId="{65D2CD8F-A833-4ED3-BFC9-CC46DE2FF59E}" dt="2022-04-18T20:24:02.843" v="1749" actId="1076"/>
          <ac:spMkLst>
            <pc:docMk/>
            <pc:sldMk cId="3840736431" sldId="394"/>
            <ac:spMk id="11" creationId="{C343ED26-F632-46FC-928D-99B289E5B689}"/>
          </ac:spMkLst>
        </pc:spChg>
        <pc:spChg chg="mod">
          <ac:chgData name="Weifeng Xu" userId="e7aed605-a3dd-4d5a-a692-a87037af107b" providerId="ADAL" clId="{65D2CD8F-A833-4ED3-BFC9-CC46DE2FF59E}" dt="2022-04-18T20:23:44.903" v="1745" actId="1076"/>
          <ac:spMkLst>
            <pc:docMk/>
            <pc:sldMk cId="3840736431" sldId="394"/>
            <ac:spMk id="14" creationId="{00000000-0000-0000-0000-000000000000}"/>
          </ac:spMkLst>
        </pc:spChg>
        <pc:spChg chg="add mod">
          <ac:chgData name="Weifeng Xu" userId="e7aed605-a3dd-4d5a-a692-a87037af107b" providerId="ADAL" clId="{65D2CD8F-A833-4ED3-BFC9-CC46DE2FF59E}" dt="2022-04-18T20:24:32.581" v="1757" actId="14100"/>
          <ac:spMkLst>
            <pc:docMk/>
            <pc:sldMk cId="3840736431" sldId="394"/>
            <ac:spMk id="18" creationId="{2970A8FF-7846-4C37-92CE-B8E8EDF15C4B}"/>
          </ac:spMkLst>
        </pc:spChg>
        <pc:picChg chg="mod">
          <ac:chgData name="Weifeng Xu" userId="e7aed605-a3dd-4d5a-a692-a87037af107b" providerId="ADAL" clId="{65D2CD8F-A833-4ED3-BFC9-CC46DE2FF59E}" dt="2022-04-18T20:23:44.903" v="1745" actId="1076"/>
          <ac:picMkLst>
            <pc:docMk/>
            <pc:sldMk cId="3840736431" sldId="394"/>
            <ac:picMk id="5" creationId="{00000000-0000-0000-0000-000000000000}"/>
          </ac:picMkLst>
        </pc:picChg>
        <pc:picChg chg="add mod">
          <ac:chgData name="Weifeng Xu" userId="e7aed605-a3dd-4d5a-a692-a87037af107b" providerId="ADAL" clId="{65D2CD8F-A833-4ED3-BFC9-CC46DE2FF59E}" dt="2022-04-18T20:24:04.502" v="1750" actId="1076"/>
          <ac:picMkLst>
            <pc:docMk/>
            <pc:sldMk cId="3840736431" sldId="394"/>
            <ac:picMk id="2050" creationId="{399A4DBE-66D6-4FEC-866C-0DF599DC1DFF}"/>
          </ac:picMkLst>
        </pc:picChg>
        <pc:picChg chg="add mod">
          <ac:chgData name="Weifeng Xu" userId="e7aed605-a3dd-4d5a-a692-a87037af107b" providerId="ADAL" clId="{65D2CD8F-A833-4ED3-BFC9-CC46DE2FF59E}" dt="2022-04-18T20:24:12.413" v="1754" actId="1076"/>
          <ac:picMkLst>
            <pc:docMk/>
            <pc:sldMk cId="3840736431" sldId="394"/>
            <ac:picMk id="2052" creationId="{03060331-8F7A-49FA-84B2-EB95C9B1A883}"/>
          </ac:picMkLst>
        </pc:picChg>
        <pc:picChg chg="mod">
          <ac:chgData name="Weifeng Xu" userId="e7aed605-a3dd-4d5a-a692-a87037af107b" providerId="ADAL" clId="{65D2CD8F-A833-4ED3-BFC9-CC46DE2FF59E}" dt="2022-04-18T20:23:44.903" v="1745" actId="1076"/>
          <ac:picMkLst>
            <pc:docMk/>
            <pc:sldMk cId="3840736431" sldId="394"/>
            <ac:picMk id="4100" creationId="{00000000-0000-0000-0000-000000000000}"/>
          </ac:picMkLst>
        </pc:picChg>
        <pc:cxnChg chg="add mod">
          <ac:chgData name="Weifeng Xu" userId="e7aed605-a3dd-4d5a-a692-a87037af107b" providerId="ADAL" clId="{65D2CD8F-A833-4ED3-BFC9-CC46DE2FF59E}" dt="2022-04-18T20:24:06.814" v="1751" actId="14100"/>
          <ac:cxnSpMkLst>
            <pc:docMk/>
            <pc:sldMk cId="3840736431" sldId="394"/>
            <ac:cxnSpMk id="7" creationId="{DB3F6292-59B7-46C2-9700-D84F225A5DAA}"/>
          </ac:cxnSpMkLst>
        </pc:cxnChg>
        <pc:cxnChg chg="mod">
          <ac:chgData name="Weifeng Xu" userId="e7aed605-a3dd-4d5a-a692-a87037af107b" providerId="ADAL" clId="{65D2CD8F-A833-4ED3-BFC9-CC46DE2FF59E}" dt="2022-04-18T20:23:44.903" v="1745" actId="1076"/>
          <ac:cxnSpMkLst>
            <pc:docMk/>
            <pc:sldMk cId="3840736431" sldId="394"/>
            <ac:cxnSpMk id="8" creationId="{00000000-0000-0000-0000-000000000000}"/>
          </ac:cxnSpMkLst>
        </pc:cxnChg>
        <pc:cxnChg chg="mod">
          <ac:chgData name="Weifeng Xu" userId="e7aed605-a3dd-4d5a-a692-a87037af107b" providerId="ADAL" clId="{65D2CD8F-A833-4ED3-BFC9-CC46DE2FF59E}" dt="2022-04-18T20:23:44.903" v="1745" actId="1076"/>
          <ac:cxnSpMkLst>
            <pc:docMk/>
            <pc:sldMk cId="3840736431" sldId="394"/>
            <ac:cxnSpMk id="10" creationId="{00000000-0000-0000-0000-000000000000}"/>
          </ac:cxnSpMkLst>
        </pc:cxnChg>
        <pc:cxnChg chg="add">
          <ac:chgData name="Weifeng Xu" userId="e7aed605-a3dd-4d5a-a692-a87037af107b" providerId="ADAL" clId="{65D2CD8F-A833-4ED3-BFC9-CC46DE2FF59E}" dt="2022-04-18T20:24:39.075" v="1758" actId="11529"/>
          <ac:cxnSpMkLst>
            <pc:docMk/>
            <pc:sldMk cId="3840736431" sldId="394"/>
            <ac:cxnSpMk id="16" creationId="{6D37748C-CECE-4482-9548-C9DDF3FA4FC0}"/>
          </ac:cxnSpMkLst>
        </pc:cxnChg>
      </pc:sldChg>
      <pc:sldChg chg="addSp delSp modSp mod">
        <pc:chgData name="Weifeng Xu" userId="e7aed605-a3dd-4d5a-a692-a87037af107b" providerId="ADAL" clId="{65D2CD8F-A833-4ED3-BFC9-CC46DE2FF59E}" dt="2022-11-14T13:23:05.395" v="2531" actId="1076"/>
        <pc:sldMkLst>
          <pc:docMk/>
          <pc:sldMk cId="2342668801" sldId="395"/>
        </pc:sldMkLst>
        <pc:grpChg chg="mod">
          <ac:chgData name="Weifeng Xu" userId="e7aed605-a3dd-4d5a-a692-a87037af107b" providerId="ADAL" clId="{65D2CD8F-A833-4ED3-BFC9-CC46DE2FF59E}" dt="2022-11-14T13:22:50.593" v="2524"/>
          <ac:grpSpMkLst>
            <pc:docMk/>
            <pc:sldMk cId="2342668801" sldId="395"/>
            <ac:grpSpMk id="10" creationId="{EB7032AA-5A4B-087E-E143-5BB1B689CA0D}"/>
          </ac:grpSpMkLst>
        </pc:grpChg>
        <pc:grpChg chg="mod">
          <ac:chgData name="Weifeng Xu" userId="e7aed605-a3dd-4d5a-a692-a87037af107b" providerId="ADAL" clId="{65D2CD8F-A833-4ED3-BFC9-CC46DE2FF59E}" dt="2022-11-14T13:23:05.395" v="2531" actId="1076"/>
          <ac:grpSpMkLst>
            <pc:docMk/>
            <pc:sldMk cId="2342668801" sldId="395"/>
            <ac:grpSpMk id="13" creationId="{888B4621-0F71-AAB2-98BE-93B930627555}"/>
          </ac:grpSpMkLst>
        </pc:grpChg>
        <pc:picChg chg="mod">
          <ac:chgData name="Weifeng Xu" userId="e7aed605-a3dd-4d5a-a692-a87037af107b" providerId="ADAL" clId="{65D2CD8F-A833-4ED3-BFC9-CC46DE2FF59E}" dt="2022-11-14T13:23:02.048" v="2530" actId="1076"/>
          <ac:picMkLst>
            <pc:docMk/>
            <pc:sldMk cId="2342668801" sldId="395"/>
            <ac:picMk id="4" creationId="{00000000-0000-0000-0000-000000000000}"/>
          </ac:picMkLst>
        </pc:picChg>
        <pc:picChg chg="add mod">
          <ac:chgData name="Weifeng Xu" userId="e7aed605-a3dd-4d5a-a692-a87037af107b" providerId="ADAL" clId="{65D2CD8F-A833-4ED3-BFC9-CC46DE2FF59E}" dt="2022-11-14T13:22:38.448" v="2517" actId="1076"/>
          <ac:picMkLst>
            <pc:docMk/>
            <pc:sldMk cId="2342668801" sldId="395"/>
            <ac:picMk id="3074" creationId="{25D30AA2-0830-5659-82CD-291E001CCA22}"/>
          </ac:picMkLst>
        </pc:picChg>
        <pc:inkChg chg="add del">
          <ac:chgData name="Weifeng Xu" userId="e7aed605-a3dd-4d5a-a692-a87037af107b" providerId="ADAL" clId="{65D2CD8F-A833-4ED3-BFC9-CC46DE2FF59E}" dt="2022-11-14T13:22:45.842" v="2519" actId="9405"/>
          <ac:inkMkLst>
            <pc:docMk/>
            <pc:sldMk cId="2342668801" sldId="395"/>
            <ac:inkMk id="2" creationId="{69AC7445-609D-883E-8896-7EC711C81547}"/>
          </ac:inkMkLst>
        </pc:inkChg>
        <pc:inkChg chg="add del mod">
          <ac:chgData name="Weifeng Xu" userId="e7aed605-a3dd-4d5a-a692-a87037af107b" providerId="ADAL" clId="{65D2CD8F-A833-4ED3-BFC9-CC46DE2FF59E}" dt="2022-11-14T13:22:51.308" v="2525" actId="9405"/>
          <ac:inkMkLst>
            <pc:docMk/>
            <pc:sldMk cId="2342668801" sldId="395"/>
            <ac:inkMk id="3" creationId="{1DF9F7F7-8547-A594-C172-0B09B95158EC}"/>
          </ac:inkMkLst>
        </pc:inkChg>
        <pc:inkChg chg="add del mod">
          <ac:chgData name="Weifeng Xu" userId="e7aed605-a3dd-4d5a-a692-a87037af107b" providerId="ADAL" clId="{65D2CD8F-A833-4ED3-BFC9-CC46DE2FF59E}" dt="2022-11-14T13:22:50.593" v="2524"/>
          <ac:inkMkLst>
            <pc:docMk/>
            <pc:sldMk cId="2342668801" sldId="395"/>
            <ac:inkMk id="9" creationId="{BE0ABAB8-C4C2-B4CF-C514-432A8BAC5B4A}"/>
          </ac:inkMkLst>
        </pc:inkChg>
        <pc:inkChg chg="add mod">
          <ac:chgData name="Weifeng Xu" userId="e7aed605-a3dd-4d5a-a692-a87037af107b" providerId="ADAL" clId="{65D2CD8F-A833-4ED3-BFC9-CC46DE2FF59E}" dt="2022-11-14T13:22:56.174" v="2528"/>
          <ac:inkMkLst>
            <pc:docMk/>
            <pc:sldMk cId="2342668801" sldId="395"/>
            <ac:inkMk id="11" creationId="{8C073673-F8AA-4E76-51CF-DF97025F806F}"/>
          </ac:inkMkLst>
        </pc:inkChg>
        <pc:inkChg chg="add mod">
          <ac:chgData name="Weifeng Xu" userId="e7aed605-a3dd-4d5a-a692-a87037af107b" providerId="ADAL" clId="{65D2CD8F-A833-4ED3-BFC9-CC46DE2FF59E}" dt="2022-11-14T13:22:56.174" v="2528"/>
          <ac:inkMkLst>
            <pc:docMk/>
            <pc:sldMk cId="2342668801" sldId="395"/>
            <ac:inkMk id="12" creationId="{F7C83605-04C3-1794-EE20-C620E5AD7742}"/>
          </ac:inkMkLst>
        </pc:inkChg>
      </pc:sldChg>
      <pc:sldChg chg="addSp modSp mod">
        <pc:chgData name="Weifeng Xu" userId="e7aed605-a3dd-4d5a-a692-a87037af107b" providerId="ADAL" clId="{65D2CD8F-A833-4ED3-BFC9-CC46DE2FF59E}" dt="2022-04-18T19:49:56.136" v="1737" actId="14100"/>
        <pc:sldMkLst>
          <pc:docMk/>
          <pc:sldMk cId="2034622974" sldId="396"/>
        </pc:sldMkLst>
        <pc:spChg chg="mod">
          <ac:chgData name="Weifeng Xu" userId="e7aed605-a3dd-4d5a-a692-a87037af107b" providerId="ADAL" clId="{65D2CD8F-A833-4ED3-BFC9-CC46DE2FF59E}" dt="2022-04-18T19:47:48.676" v="1688" actId="1076"/>
          <ac:spMkLst>
            <pc:docMk/>
            <pc:sldMk cId="2034622974" sldId="396"/>
            <ac:spMk id="2" creationId="{00000000-0000-0000-0000-000000000000}"/>
          </ac:spMkLst>
        </pc:spChg>
        <pc:spChg chg="add mod">
          <ac:chgData name="Weifeng Xu" userId="e7aed605-a3dd-4d5a-a692-a87037af107b" providerId="ADAL" clId="{65D2CD8F-A833-4ED3-BFC9-CC46DE2FF59E}" dt="2022-04-18T19:49:45.345" v="1733" actId="207"/>
          <ac:spMkLst>
            <pc:docMk/>
            <pc:sldMk cId="2034622974" sldId="396"/>
            <ac:spMk id="5" creationId="{FAF1D482-7D89-402E-A932-6543648CA410}"/>
          </ac:spMkLst>
        </pc:spChg>
        <pc:cxnChg chg="add mod">
          <ac:chgData name="Weifeng Xu" userId="e7aed605-a3dd-4d5a-a692-a87037af107b" providerId="ADAL" clId="{65D2CD8F-A833-4ED3-BFC9-CC46DE2FF59E}" dt="2022-04-18T19:49:49.311" v="1734" actId="14100"/>
          <ac:cxnSpMkLst>
            <pc:docMk/>
            <pc:sldMk cId="2034622974" sldId="396"/>
            <ac:cxnSpMk id="7" creationId="{0334B6CC-87F1-41FC-81E9-41E495A5DC00}"/>
          </ac:cxnSpMkLst>
        </pc:cxnChg>
        <pc:cxnChg chg="add mod">
          <ac:chgData name="Weifeng Xu" userId="e7aed605-a3dd-4d5a-a692-a87037af107b" providerId="ADAL" clId="{65D2CD8F-A833-4ED3-BFC9-CC46DE2FF59E}" dt="2022-04-18T19:49:56.136" v="1737" actId="14100"/>
          <ac:cxnSpMkLst>
            <pc:docMk/>
            <pc:sldMk cId="2034622974" sldId="396"/>
            <ac:cxnSpMk id="9" creationId="{5FD3FBD7-FA94-45C4-ADB0-C329ED9319D0}"/>
          </ac:cxnSpMkLst>
        </pc:cxnChg>
      </pc:sldChg>
      <pc:sldChg chg="addSp modSp mod modNotesTx">
        <pc:chgData name="Weifeng Xu" userId="e7aed605-a3dd-4d5a-a692-a87037af107b" providerId="ADAL" clId="{65D2CD8F-A833-4ED3-BFC9-CC46DE2FF59E}" dt="2022-04-18T13:08:34.366" v="1388" actId="11529"/>
        <pc:sldMkLst>
          <pc:docMk/>
          <pc:sldMk cId="4248209025" sldId="401"/>
        </pc:sldMkLst>
        <pc:spChg chg="mod">
          <ac:chgData name="Weifeng Xu" userId="e7aed605-a3dd-4d5a-a692-a87037af107b" providerId="ADAL" clId="{65D2CD8F-A833-4ED3-BFC9-CC46DE2FF59E}" dt="2022-04-18T13:08:01.360" v="1335" actId="1076"/>
          <ac:spMkLst>
            <pc:docMk/>
            <pc:sldMk cId="4248209025" sldId="401"/>
            <ac:spMk id="2" creationId="{00000000-0000-0000-0000-000000000000}"/>
          </ac:spMkLst>
        </pc:spChg>
        <pc:spChg chg="add mod">
          <ac:chgData name="Weifeng Xu" userId="e7aed605-a3dd-4d5a-a692-a87037af107b" providerId="ADAL" clId="{65D2CD8F-A833-4ED3-BFC9-CC46DE2FF59E}" dt="2022-04-18T13:08:01.360" v="1335" actId="1076"/>
          <ac:spMkLst>
            <pc:docMk/>
            <pc:sldMk cId="4248209025" sldId="401"/>
            <ac:spMk id="5" creationId="{0CF65502-BF0A-416F-99EB-2E8955F11B28}"/>
          </ac:spMkLst>
        </pc:spChg>
        <pc:spChg chg="add mod">
          <ac:chgData name="Weifeng Xu" userId="e7aed605-a3dd-4d5a-a692-a87037af107b" providerId="ADAL" clId="{65D2CD8F-A833-4ED3-BFC9-CC46DE2FF59E}" dt="2022-04-18T13:08:25.385" v="1387" actId="1076"/>
          <ac:spMkLst>
            <pc:docMk/>
            <pc:sldMk cId="4248209025" sldId="401"/>
            <ac:spMk id="6" creationId="{A9ACD59C-B4C3-47D1-9C66-04587B12CA72}"/>
          </ac:spMkLst>
        </pc:spChg>
        <pc:picChg chg="mod">
          <ac:chgData name="Weifeng Xu" userId="e7aed605-a3dd-4d5a-a692-a87037af107b" providerId="ADAL" clId="{65D2CD8F-A833-4ED3-BFC9-CC46DE2FF59E}" dt="2022-04-18T13:08:01.360" v="1335" actId="1076"/>
          <ac:picMkLst>
            <pc:docMk/>
            <pc:sldMk cId="4248209025" sldId="401"/>
            <ac:picMk id="3" creationId="{00000000-0000-0000-0000-000000000000}"/>
          </ac:picMkLst>
        </pc:picChg>
        <pc:picChg chg="mod">
          <ac:chgData name="Weifeng Xu" userId="e7aed605-a3dd-4d5a-a692-a87037af107b" providerId="ADAL" clId="{65D2CD8F-A833-4ED3-BFC9-CC46DE2FF59E}" dt="2022-04-18T13:08:01.360" v="1335" actId="1076"/>
          <ac:picMkLst>
            <pc:docMk/>
            <pc:sldMk cId="4248209025" sldId="401"/>
            <ac:picMk id="4" creationId="{00000000-0000-0000-0000-000000000000}"/>
          </ac:picMkLst>
        </pc:picChg>
        <pc:cxnChg chg="add">
          <ac:chgData name="Weifeng Xu" userId="e7aed605-a3dd-4d5a-a692-a87037af107b" providerId="ADAL" clId="{65D2CD8F-A833-4ED3-BFC9-CC46DE2FF59E}" dt="2022-04-18T13:08:34.366" v="1388" actId="11529"/>
          <ac:cxnSpMkLst>
            <pc:docMk/>
            <pc:sldMk cId="4248209025" sldId="401"/>
            <ac:cxnSpMk id="8" creationId="{FAD881E7-AF51-4A90-9C78-23FA843BE9F8}"/>
          </ac:cxnSpMkLst>
        </pc:cxnChg>
      </pc:sldChg>
      <pc:sldChg chg="addSp modSp mod">
        <pc:chgData name="Weifeng Xu" userId="e7aed605-a3dd-4d5a-a692-a87037af107b" providerId="ADAL" clId="{65D2CD8F-A833-4ED3-BFC9-CC46DE2FF59E}" dt="2022-04-13T12:17:05.710" v="1051" actId="1076"/>
        <pc:sldMkLst>
          <pc:docMk/>
          <pc:sldMk cId="3425213717" sldId="402"/>
        </pc:sldMkLst>
        <pc:spChg chg="add mod">
          <ac:chgData name="Weifeng Xu" userId="e7aed605-a3dd-4d5a-a692-a87037af107b" providerId="ADAL" clId="{65D2CD8F-A833-4ED3-BFC9-CC46DE2FF59E}" dt="2022-04-13T12:15:14.839" v="1044" actId="1076"/>
          <ac:spMkLst>
            <pc:docMk/>
            <pc:sldMk cId="3425213717" sldId="402"/>
            <ac:spMk id="2" creationId="{A7AA2968-722E-4A29-B117-A8E4DF12C4B6}"/>
          </ac:spMkLst>
        </pc:spChg>
        <pc:spChg chg="add mod">
          <ac:chgData name="Weifeng Xu" userId="e7aed605-a3dd-4d5a-a692-a87037af107b" providerId="ADAL" clId="{65D2CD8F-A833-4ED3-BFC9-CC46DE2FF59E}" dt="2022-04-13T12:15:42.348" v="1048" actId="1076"/>
          <ac:spMkLst>
            <pc:docMk/>
            <pc:sldMk cId="3425213717" sldId="402"/>
            <ac:spMk id="4" creationId="{16695C02-FA5C-44DE-96C9-2C760489914C}"/>
          </ac:spMkLst>
        </pc:spChg>
        <pc:spChg chg="add mod">
          <ac:chgData name="Weifeng Xu" userId="e7aed605-a3dd-4d5a-a692-a87037af107b" providerId="ADAL" clId="{65D2CD8F-A833-4ED3-BFC9-CC46DE2FF59E}" dt="2022-04-13T12:15:18.481" v="1046" actId="1076"/>
          <ac:spMkLst>
            <pc:docMk/>
            <pc:sldMk cId="3425213717" sldId="402"/>
            <ac:spMk id="5" creationId="{53E8727A-EDE0-4857-B71A-73B6A3654C73}"/>
          </ac:spMkLst>
        </pc:spChg>
        <pc:spChg chg="add mod">
          <ac:chgData name="Weifeng Xu" userId="e7aed605-a3dd-4d5a-a692-a87037af107b" providerId="ADAL" clId="{65D2CD8F-A833-4ED3-BFC9-CC46DE2FF59E}" dt="2022-04-13T12:17:05.710" v="1051" actId="1076"/>
          <ac:spMkLst>
            <pc:docMk/>
            <pc:sldMk cId="3425213717" sldId="402"/>
            <ac:spMk id="6" creationId="{BC1AD853-2433-45DE-B8DE-47700AFEAF04}"/>
          </ac:spMkLst>
        </pc:spChg>
        <pc:picChg chg="mod">
          <ac:chgData name="Weifeng Xu" userId="e7aed605-a3dd-4d5a-a692-a87037af107b" providerId="ADAL" clId="{65D2CD8F-A833-4ED3-BFC9-CC46DE2FF59E}" dt="2022-04-13T12:15:42.348" v="1048" actId="1076"/>
          <ac:picMkLst>
            <pc:docMk/>
            <pc:sldMk cId="3425213717" sldId="402"/>
            <ac:picMk id="3" creationId="{00000000-0000-0000-0000-000000000000}"/>
          </ac:picMkLst>
        </pc:picChg>
        <pc:picChg chg="add mod">
          <ac:chgData name="Weifeng Xu" userId="e7aed605-a3dd-4d5a-a692-a87037af107b" providerId="ADAL" clId="{65D2CD8F-A833-4ED3-BFC9-CC46DE2FF59E}" dt="2022-04-13T12:15:13.247" v="1043" actId="1076"/>
          <ac:picMkLst>
            <pc:docMk/>
            <pc:sldMk cId="3425213717" sldId="402"/>
            <ac:picMk id="1026" creationId="{6B553118-7AB9-42AA-947F-A8C128042F37}"/>
          </ac:picMkLst>
        </pc:picChg>
        <pc:picChg chg="add mod">
          <ac:chgData name="Weifeng Xu" userId="e7aed605-a3dd-4d5a-a692-a87037af107b" providerId="ADAL" clId="{65D2CD8F-A833-4ED3-BFC9-CC46DE2FF59E}" dt="2022-04-13T12:15:16.112" v="1045" actId="1076"/>
          <ac:picMkLst>
            <pc:docMk/>
            <pc:sldMk cId="3425213717" sldId="402"/>
            <ac:picMk id="1028" creationId="{7F925583-4BBC-4078-B9AB-2F28A0D304C4}"/>
          </ac:picMkLst>
        </pc:picChg>
        <pc:picChg chg="add mod">
          <ac:chgData name="Weifeng Xu" userId="e7aed605-a3dd-4d5a-a692-a87037af107b" providerId="ADAL" clId="{65D2CD8F-A833-4ED3-BFC9-CC46DE2FF59E}" dt="2022-04-13T12:15:19.638" v="1047" actId="1076"/>
          <ac:picMkLst>
            <pc:docMk/>
            <pc:sldMk cId="3425213717" sldId="402"/>
            <ac:picMk id="1030" creationId="{4BEA26E6-FC16-467C-A686-DF4691CAB7AD}"/>
          </ac:picMkLst>
        </pc:picChg>
      </pc:sldChg>
      <pc:sldChg chg="addSp modSp mod">
        <pc:chgData name="Weifeng Xu" userId="e7aed605-a3dd-4d5a-a692-a87037af107b" providerId="ADAL" clId="{65D2CD8F-A833-4ED3-BFC9-CC46DE2FF59E}" dt="2022-11-21T13:20:26.179" v="2637" actId="14100"/>
        <pc:sldMkLst>
          <pc:docMk/>
          <pc:sldMk cId="2165230993" sldId="403"/>
        </pc:sldMkLst>
        <pc:spChg chg="add mod">
          <ac:chgData name="Weifeng Xu" userId="e7aed605-a3dd-4d5a-a692-a87037af107b" providerId="ADAL" clId="{65D2CD8F-A833-4ED3-BFC9-CC46DE2FF59E}" dt="2022-11-21T13:20:11.508" v="2634" actId="1076"/>
          <ac:spMkLst>
            <pc:docMk/>
            <pc:sldMk cId="2165230993" sldId="403"/>
            <ac:spMk id="6" creationId="{2660A32F-1328-4C92-3460-6F6FE6507225}"/>
          </ac:spMkLst>
        </pc:spChg>
        <pc:spChg chg="add mod">
          <ac:chgData name="Weifeng Xu" userId="e7aed605-a3dd-4d5a-a692-a87037af107b" providerId="ADAL" clId="{65D2CD8F-A833-4ED3-BFC9-CC46DE2FF59E}" dt="2022-11-21T13:20:26.179" v="2637" actId="14100"/>
          <ac:spMkLst>
            <pc:docMk/>
            <pc:sldMk cId="2165230993" sldId="403"/>
            <ac:spMk id="12" creationId="{FA09855A-29DC-EDB9-8AED-8A66BA07F903}"/>
          </ac:spMkLst>
        </pc:spChg>
        <pc:spChg chg="mod">
          <ac:chgData name="Weifeng Xu" userId="e7aed605-a3dd-4d5a-a692-a87037af107b" providerId="ADAL" clId="{65D2CD8F-A833-4ED3-BFC9-CC46DE2FF59E}" dt="2021-10-06T14:18:52.999" v="841" actId="20577"/>
          <ac:spMkLst>
            <pc:docMk/>
            <pc:sldMk cId="2165230993" sldId="403"/>
            <ac:spMk id="14" creationId="{00000000-0000-0000-0000-000000000000}"/>
          </ac:spMkLst>
        </pc:spChg>
        <pc:spChg chg="mod">
          <ac:chgData name="Weifeng Xu" userId="e7aed605-a3dd-4d5a-a692-a87037af107b" providerId="ADAL" clId="{65D2CD8F-A833-4ED3-BFC9-CC46DE2FF59E}" dt="2021-10-06T14:18:08.896" v="837" actId="20577"/>
          <ac:spMkLst>
            <pc:docMk/>
            <pc:sldMk cId="2165230993" sldId="403"/>
            <ac:spMk id="58" creationId="{00000000-0000-0000-0000-000000000000}"/>
          </ac:spMkLst>
        </pc:spChg>
        <pc:spChg chg="mod">
          <ac:chgData name="Weifeng Xu" userId="e7aed605-a3dd-4d5a-a692-a87037af107b" providerId="ADAL" clId="{65D2CD8F-A833-4ED3-BFC9-CC46DE2FF59E}" dt="2022-11-21T13:06:56.049" v="2597" actId="207"/>
          <ac:spMkLst>
            <pc:docMk/>
            <pc:sldMk cId="2165230993" sldId="403"/>
            <ac:spMk id="60" creationId="{00000000-0000-0000-0000-000000000000}"/>
          </ac:spMkLst>
        </pc:spChg>
      </pc:sldChg>
      <pc:sldChg chg="modSp mod ord modNotesTx">
        <pc:chgData name="Weifeng Xu" userId="e7aed605-a3dd-4d5a-a692-a87037af107b" providerId="ADAL" clId="{65D2CD8F-A833-4ED3-BFC9-CC46DE2FF59E}" dt="2022-11-06T16:23:04.967" v="1880" actId="14100"/>
        <pc:sldMkLst>
          <pc:docMk/>
          <pc:sldMk cId="2106658735" sldId="411"/>
        </pc:sldMkLst>
        <pc:picChg chg="mod">
          <ac:chgData name="Weifeng Xu" userId="e7aed605-a3dd-4d5a-a692-a87037af107b" providerId="ADAL" clId="{65D2CD8F-A833-4ED3-BFC9-CC46DE2FF59E}" dt="2022-11-06T16:23:04.967" v="1880" actId="14100"/>
          <ac:picMkLst>
            <pc:docMk/>
            <pc:sldMk cId="2106658735" sldId="411"/>
            <ac:picMk id="2" creationId="{00000000-0000-0000-0000-000000000000}"/>
          </ac:picMkLst>
        </pc:picChg>
        <pc:picChg chg="mod">
          <ac:chgData name="Weifeng Xu" userId="e7aed605-a3dd-4d5a-a692-a87037af107b" providerId="ADAL" clId="{65D2CD8F-A833-4ED3-BFC9-CC46DE2FF59E}" dt="2022-11-06T16:23:01.841" v="1879" actId="14100"/>
          <ac:picMkLst>
            <pc:docMk/>
            <pc:sldMk cId="2106658735" sldId="411"/>
            <ac:picMk id="10" creationId="{00000000-0000-0000-0000-000000000000}"/>
          </ac:picMkLst>
        </pc:picChg>
      </pc:sldChg>
      <pc:sldChg chg="addSp delSp modSp mod">
        <pc:chgData name="Weifeng Xu" userId="e7aed605-a3dd-4d5a-a692-a87037af107b" providerId="ADAL" clId="{65D2CD8F-A833-4ED3-BFC9-CC46DE2FF59E}" dt="2022-11-14T13:27:30.851" v="2566"/>
        <pc:sldMkLst>
          <pc:docMk/>
          <pc:sldMk cId="4062561477" sldId="412"/>
        </pc:sldMkLst>
        <pc:spChg chg="mod">
          <ac:chgData name="Weifeng Xu" userId="e7aed605-a3dd-4d5a-a692-a87037af107b" providerId="ADAL" clId="{65D2CD8F-A833-4ED3-BFC9-CC46DE2FF59E}" dt="2022-04-18T19:20:12.112" v="1654" actId="20577"/>
          <ac:spMkLst>
            <pc:docMk/>
            <pc:sldMk cId="4062561477" sldId="412"/>
            <ac:spMk id="2" creationId="{00000000-0000-0000-0000-000000000000}"/>
          </ac:spMkLst>
        </pc:spChg>
        <pc:spChg chg="mod">
          <ac:chgData name="Weifeng Xu" userId="e7aed605-a3dd-4d5a-a692-a87037af107b" providerId="ADAL" clId="{65D2CD8F-A833-4ED3-BFC9-CC46DE2FF59E}" dt="2022-04-18T19:20:08.331" v="1652" actId="20578"/>
          <ac:spMkLst>
            <pc:docMk/>
            <pc:sldMk cId="4062561477" sldId="412"/>
            <ac:spMk id="3" creationId="{00000000-0000-0000-0000-000000000000}"/>
          </ac:spMkLst>
        </pc:spChg>
        <pc:grpChg chg="add mod">
          <ac:chgData name="Weifeng Xu" userId="e7aed605-a3dd-4d5a-a692-a87037af107b" providerId="ADAL" clId="{65D2CD8F-A833-4ED3-BFC9-CC46DE2FF59E}" dt="2022-11-14T13:25:12.097" v="2532"/>
          <ac:grpSpMkLst>
            <pc:docMk/>
            <pc:sldMk cId="4062561477" sldId="412"/>
            <ac:grpSpMk id="5" creationId="{FE0A8EE8-C088-07DD-729A-E786A6E8BE07}"/>
          </ac:grpSpMkLst>
        </pc:grpChg>
        <pc:grpChg chg="add mod">
          <ac:chgData name="Weifeng Xu" userId="e7aed605-a3dd-4d5a-a692-a87037af107b" providerId="ADAL" clId="{65D2CD8F-A833-4ED3-BFC9-CC46DE2FF59E}" dt="2022-11-14T13:25:12.097" v="2532"/>
          <ac:grpSpMkLst>
            <pc:docMk/>
            <pc:sldMk cId="4062561477" sldId="412"/>
            <ac:grpSpMk id="8" creationId="{CD8F2551-3BA9-CFAE-F064-9F45F30AB970}"/>
          </ac:grpSpMkLst>
        </pc:grpChg>
        <pc:grpChg chg="add mod">
          <ac:chgData name="Weifeng Xu" userId="e7aed605-a3dd-4d5a-a692-a87037af107b" providerId="ADAL" clId="{65D2CD8F-A833-4ED3-BFC9-CC46DE2FF59E}" dt="2022-11-14T13:25:12.097" v="2532"/>
          <ac:grpSpMkLst>
            <pc:docMk/>
            <pc:sldMk cId="4062561477" sldId="412"/>
            <ac:grpSpMk id="11" creationId="{CE13350A-D50B-B714-0746-DAC13DF02890}"/>
          </ac:grpSpMkLst>
        </pc:grpChg>
        <pc:grpChg chg="add mod">
          <ac:chgData name="Weifeng Xu" userId="e7aed605-a3dd-4d5a-a692-a87037af107b" providerId="ADAL" clId="{65D2CD8F-A833-4ED3-BFC9-CC46DE2FF59E}" dt="2022-11-14T13:25:12.097" v="2532"/>
          <ac:grpSpMkLst>
            <pc:docMk/>
            <pc:sldMk cId="4062561477" sldId="412"/>
            <ac:grpSpMk id="14" creationId="{59588E7C-4627-918A-CD77-C930874E65B2}"/>
          </ac:grpSpMkLst>
        </pc:grpChg>
        <pc:grpChg chg="add mod">
          <ac:chgData name="Weifeng Xu" userId="e7aed605-a3dd-4d5a-a692-a87037af107b" providerId="ADAL" clId="{65D2CD8F-A833-4ED3-BFC9-CC46DE2FF59E}" dt="2022-11-14T13:25:12.097" v="2532"/>
          <ac:grpSpMkLst>
            <pc:docMk/>
            <pc:sldMk cId="4062561477" sldId="412"/>
            <ac:grpSpMk id="17" creationId="{951CF422-44C1-C8F2-7E1B-E69A1E913213}"/>
          </ac:grpSpMkLst>
        </pc:grpChg>
        <pc:grpChg chg="add del mod">
          <ac:chgData name="Weifeng Xu" userId="e7aed605-a3dd-4d5a-a692-a87037af107b" providerId="ADAL" clId="{65D2CD8F-A833-4ED3-BFC9-CC46DE2FF59E}" dt="2022-11-14T13:27:11.859" v="2558"/>
          <ac:grpSpMkLst>
            <pc:docMk/>
            <pc:sldMk cId="4062561477" sldId="412"/>
            <ac:grpSpMk id="24" creationId="{BBC97529-B20B-8EAB-63F9-770575CA7FC1}"/>
          </ac:grpSpMkLst>
        </pc:grpChg>
        <pc:grpChg chg="add del mod">
          <ac:chgData name="Weifeng Xu" userId="e7aed605-a3dd-4d5a-a692-a87037af107b" providerId="ADAL" clId="{65D2CD8F-A833-4ED3-BFC9-CC46DE2FF59E}" dt="2022-11-14T13:27:10.333" v="2554"/>
          <ac:grpSpMkLst>
            <pc:docMk/>
            <pc:sldMk cId="4062561477" sldId="412"/>
            <ac:grpSpMk id="28" creationId="{80CF92C7-C13E-663F-2AEB-C87D1568BE32}"/>
          </ac:grpSpMkLst>
        </pc:grpChg>
        <pc:grpChg chg="add del mod">
          <ac:chgData name="Weifeng Xu" userId="e7aed605-a3dd-4d5a-a692-a87037af107b" providerId="ADAL" clId="{65D2CD8F-A833-4ED3-BFC9-CC46DE2FF59E}" dt="2022-11-14T13:27:09.967" v="2552"/>
          <ac:grpSpMkLst>
            <pc:docMk/>
            <pc:sldMk cId="4062561477" sldId="412"/>
            <ac:grpSpMk id="30" creationId="{B7A94010-9F17-DAA1-7522-903FC4444684}"/>
          </ac:grpSpMkLst>
        </pc:grpChg>
        <pc:grpChg chg="mod">
          <ac:chgData name="Weifeng Xu" userId="e7aed605-a3dd-4d5a-a692-a87037af107b" providerId="ADAL" clId="{65D2CD8F-A833-4ED3-BFC9-CC46DE2FF59E}" dt="2022-11-14T13:27:09.557" v="2550"/>
          <ac:grpSpMkLst>
            <pc:docMk/>
            <pc:sldMk cId="4062561477" sldId="412"/>
            <ac:grpSpMk id="32" creationId="{6BACBFD4-17F1-1304-E5CD-84C62EA2298D}"/>
          </ac:grpSpMkLst>
        </pc:grpChg>
        <pc:grpChg chg="del mod">
          <ac:chgData name="Weifeng Xu" userId="e7aed605-a3dd-4d5a-a692-a87037af107b" providerId="ADAL" clId="{65D2CD8F-A833-4ED3-BFC9-CC46DE2FF59E}" dt="2022-11-14T13:27:30.851" v="2566"/>
          <ac:grpSpMkLst>
            <pc:docMk/>
            <pc:sldMk cId="4062561477" sldId="412"/>
            <ac:grpSpMk id="36" creationId="{74A4F69D-9481-9505-1462-01BC2777649C}"/>
          </ac:grpSpMkLst>
        </pc:grpChg>
        <pc:grpChg chg="mod">
          <ac:chgData name="Weifeng Xu" userId="e7aed605-a3dd-4d5a-a692-a87037af107b" providerId="ADAL" clId="{65D2CD8F-A833-4ED3-BFC9-CC46DE2FF59E}" dt="2022-11-14T13:27:30.851" v="2566"/>
          <ac:grpSpMkLst>
            <pc:docMk/>
            <pc:sldMk cId="4062561477" sldId="412"/>
            <ac:grpSpMk id="38" creationId="{D55D1261-47CA-EC2F-A1C1-5D91F5848C17}"/>
          </ac:grpSpMkLst>
        </pc:grpChg>
        <pc:picChg chg="add mod">
          <ac:chgData name="Weifeng Xu" userId="e7aed605-a3dd-4d5a-a692-a87037af107b" providerId="ADAL" clId="{65D2CD8F-A833-4ED3-BFC9-CC46DE2FF59E}" dt="2022-11-14T13:25:12.097" v="2532"/>
          <ac:picMkLst>
            <pc:docMk/>
            <pc:sldMk cId="4062561477" sldId="412"/>
            <ac:picMk id="4" creationId="{D8169B95-E119-EE89-81D0-BF0AC2F4CA77}"/>
          </ac:picMkLst>
        </pc:picChg>
        <pc:picChg chg="add mod">
          <ac:chgData name="Weifeng Xu" userId="e7aed605-a3dd-4d5a-a692-a87037af107b" providerId="ADAL" clId="{65D2CD8F-A833-4ED3-BFC9-CC46DE2FF59E}" dt="2022-11-14T13:27:08.906" v="2548" actId="14100"/>
          <ac:picMkLst>
            <pc:docMk/>
            <pc:sldMk cId="4062561477" sldId="412"/>
            <ac:picMk id="20" creationId="{AC8AF652-8D2C-AB4D-399A-5E6D48AF4512}"/>
          </ac:picMkLst>
        </pc:picChg>
        <pc:inkChg chg="mod">
          <ac:chgData name="Weifeng Xu" userId="e7aed605-a3dd-4d5a-a692-a87037af107b" providerId="ADAL" clId="{65D2CD8F-A833-4ED3-BFC9-CC46DE2FF59E}" dt="2022-11-14T13:25:12.097" v="2532"/>
          <ac:inkMkLst>
            <pc:docMk/>
            <pc:sldMk cId="4062561477" sldId="412"/>
            <ac:inkMk id="6" creationId="{7778D063-A79E-12D6-7B0D-C81F9C67B972}"/>
          </ac:inkMkLst>
        </pc:inkChg>
        <pc:inkChg chg="mod">
          <ac:chgData name="Weifeng Xu" userId="e7aed605-a3dd-4d5a-a692-a87037af107b" providerId="ADAL" clId="{65D2CD8F-A833-4ED3-BFC9-CC46DE2FF59E}" dt="2022-11-14T13:25:12.097" v="2532"/>
          <ac:inkMkLst>
            <pc:docMk/>
            <pc:sldMk cId="4062561477" sldId="412"/>
            <ac:inkMk id="7" creationId="{BE266E7B-E04F-1959-11AB-2CEC72BE88F3}"/>
          </ac:inkMkLst>
        </pc:inkChg>
        <pc:inkChg chg="mod">
          <ac:chgData name="Weifeng Xu" userId="e7aed605-a3dd-4d5a-a692-a87037af107b" providerId="ADAL" clId="{65D2CD8F-A833-4ED3-BFC9-CC46DE2FF59E}" dt="2022-11-14T13:25:12.097" v="2532"/>
          <ac:inkMkLst>
            <pc:docMk/>
            <pc:sldMk cId="4062561477" sldId="412"/>
            <ac:inkMk id="9" creationId="{E793001F-51C5-0172-745A-B8A9D0CC0871}"/>
          </ac:inkMkLst>
        </pc:inkChg>
        <pc:inkChg chg="mod">
          <ac:chgData name="Weifeng Xu" userId="e7aed605-a3dd-4d5a-a692-a87037af107b" providerId="ADAL" clId="{65D2CD8F-A833-4ED3-BFC9-CC46DE2FF59E}" dt="2022-11-14T13:25:12.097" v="2532"/>
          <ac:inkMkLst>
            <pc:docMk/>
            <pc:sldMk cId="4062561477" sldId="412"/>
            <ac:inkMk id="10" creationId="{90D32EB0-973D-9F38-A265-F693AC146767}"/>
          </ac:inkMkLst>
        </pc:inkChg>
        <pc:inkChg chg="mod">
          <ac:chgData name="Weifeng Xu" userId="e7aed605-a3dd-4d5a-a692-a87037af107b" providerId="ADAL" clId="{65D2CD8F-A833-4ED3-BFC9-CC46DE2FF59E}" dt="2022-11-14T13:25:12.097" v="2532"/>
          <ac:inkMkLst>
            <pc:docMk/>
            <pc:sldMk cId="4062561477" sldId="412"/>
            <ac:inkMk id="12" creationId="{2229AB52-F956-F9B7-3AFB-74A09CCAFDDF}"/>
          </ac:inkMkLst>
        </pc:inkChg>
        <pc:inkChg chg="mod">
          <ac:chgData name="Weifeng Xu" userId="e7aed605-a3dd-4d5a-a692-a87037af107b" providerId="ADAL" clId="{65D2CD8F-A833-4ED3-BFC9-CC46DE2FF59E}" dt="2022-11-14T13:25:12.097" v="2532"/>
          <ac:inkMkLst>
            <pc:docMk/>
            <pc:sldMk cId="4062561477" sldId="412"/>
            <ac:inkMk id="13" creationId="{B6179A3B-67B1-C9E5-FF6A-0C5EF4A3A4AE}"/>
          </ac:inkMkLst>
        </pc:inkChg>
        <pc:inkChg chg="mod">
          <ac:chgData name="Weifeng Xu" userId="e7aed605-a3dd-4d5a-a692-a87037af107b" providerId="ADAL" clId="{65D2CD8F-A833-4ED3-BFC9-CC46DE2FF59E}" dt="2022-11-14T13:25:12.097" v="2532"/>
          <ac:inkMkLst>
            <pc:docMk/>
            <pc:sldMk cId="4062561477" sldId="412"/>
            <ac:inkMk id="15" creationId="{37ECAE91-E273-ACC9-65FD-50BD58E63664}"/>
          </ac:inkMkLst>
        </pc:inkChg>
        <pc:inkChg chg="mod">
          <ac:chgData name="Weifeng Xu" userId="e7aed605-a3dd-4d5a-a692-a87037af107b" providerId="ADAL" clId="{65D2CD8F-A833-4ED3-BFC9-CC46DE2FF59E}" dt="2022-11-14T13:25:12.097" v="2532"/>
          <ac:inkMkLst>
            <pc:docMk/>
            <pc:sldMk cId="4062561477" sldId="412"/>
            <ac:inkMk id="16" creationId="{4847731C-EDCA-531F-6771-4918BD6E4748}"/>
          </ac:inkMkLst>
        </pc:inkChg>
        <pc:inkChg chg="mod">
          <ac:chgData name="Weifeng Xu" userId="e7aed605-a3dd-4d5a-a692-a87037af107b" providerId="ADAL" clId="{65D2CD8F-A833-4ED3-BFC9-CC46DE2FF59E}" dt="2022-11-14T13:25:12.097" v="2532"/>
          <ac:inkMkLst>
            <pc:docMk/>
            <pc:sldMk cId="4062561477" sldId="412"/>
            <ac:inkMk id="18" creationId="{57F02B96-A41B-D382-E6FB-A1AB31355219}"/>
          </ac:inkMkLst>
        </pc:inkChg>
        <pc:inkChg chg="mod">
          <ac:chgData name="Weifeng Xu" userId="e7aed605-a3dd-4d5a-a692-a87037af107b" providerId="ADAL" clId="{65D2CD8F-A833-4ED3-BFC9-CC46DE2FF59E}" dt="2022-11-14T13:25:12.097" v="2532"/>
          <ac:inkMkLst>
            <pc:docMk/>
            <pc:sldMk cId="4062561477" sldId="412"/>
            <ac:inkMk id="19" creationId="{A9064CED-30A7-DCEC-AC77-90745E54EC77}"/>
          </ac:inkMkLst>
        </pc:inkChg>
        <pc:inkChg chg="add del">
          <ac:chgData name="Weifeng Xu" userId="e7aed605-a3dd-4d5a-a692-a87037af107b" providerId="ADAL" clId="{65D2CD8F-A833-4ED3-BFC9-CC46DE2FF59E}" dt="2022-11-14T13:27:12.531" v="2560" actId="9405"/>
          <ac:inkMkLst>
            <pc:docMk/>
            <pc:sldMk cId="4062561477" sldId="412"/>
            <ac:inkMk id="21" creationId="{82B25401-A8C4-8D98-9F1D-09721DA41A5D}"/>
          </ac:inkMkLst>
        </pc:inkChg>
        <pc:inkChg chg="add del mod">
          <ac:chgData name="Weifeng Xu" userId="e7aed605-a3dd-4d5a-a692-a87037af107b" providerId="ADAL" clId="{65D2CD8F-A833-4ED3-BFC9-CC46DE2FF59E}" dt="2022-11-14T13:27:12.196" v="2559" actId="9405"/>
          <ac:inkMkLst>
            <pc:docMk/>
            <pc:sldMk cId="4062561477" sldId="412"/>
            <ac:inkMk id="22" creationId="{768E766E-83DC-4956-6A01-26F14AFCFF9A}"/>
          </ac:inkMkLst>
        </pc:inkChg>
        <pc:inkChg chg="add del mod">
          <ac:chgData name="Weifeng Xu" userId="e7aed605-a3dd-4d5a-a692-a87037af107b" providerId="ADAL" clId="{65D2CD8F-A833-4ED3-BFC9-CC46DE2FF59E}" dt="2022-11-14T13:27:11.859" v="2558"/>
          <ac:inkMkLst>
            <pc:docMk/>
            <pc:sldMk cId="4062561477" sldId="412"/>
            <ac:inkMk id="23" creationId="{C9D09CC9-3B65-13D4-797F-7EE9EE7CDDB4}"/>
          </ac:inkMkLst>
        </pc:inkChg>
        <pc:inkChg chg="add del mod">
          <ac:chgData name="Weifeng Xu" userId="e7aed605-a3dd-4d5a-a692-a87037af107b" providerId="ADAL" clId="{65D2CD8F-A833-4ED3-BFC9-CC46DE2FF59E}" dt="2022-11-14T13:27:11.444" v="2556" actId="9405"/>
          <ac:inkMkLst>
            <pc:docMk/>
            <pc:sldMk cId="4062561477" sldId="412"/>
            <ac:inkMk id="25" creationId="{0E7B5D86-7D1E-1FA4-16BF-E1CCF7F26146}"/>
          </ac:inkMkLst>
        </pc:inkChg>
        <pc:inkChg chg="add del mod">
          <ac:chgData name="Weifeng Xu" userId="e7aed605-a3dd-4d5a-a692-a87037af107b" providerId="ADAL" clId="{65D2CD8F-A833-4ED3-BFC9-CC46DE2FF59E}" dt="2022-11-14T13:27:11.069" v="2555" actId="9405"/>
          <ac:inkMkLst>
            <pc:docMk/>
            <pc:sldMk cId="4062561477" sldId="412"/>
            <ac:inkMk id="26" creationId="{D15844AC-1BDA-AECF-2C97-1D9F9F853B6D}"/>
          </ac:inkMkLst>
        </pc:inkChg>
        <pc:inkChg chg="add del mod">
          <ac:chgData name="Weifeng Xu" userId="e7aed605-a3dd-4d5a-a692-a87037af107b" providerId="ADAL" clId="{65D2CD8F-A833-4ED3-BFC9-CC46DE2FF59E}" dt="2022-11-14T13:27:10.333" v="2554"/>
          <ac:inkMkLst>
            <pc:docMk/>
            <pc:sldMk cId="4062561477" sldId="412"/>
            <ac:inkMk id="27" creationId="{1F0EFCA2-0AA0-7B5F-C0D4-23AF59BAD3D0}"/>
          </ac:inkMkLst>
        </pc:inkChg>
        <pc:inkChg chg="add del mod">
          <ac:chgData name="Weifeng Xu" userId="e7aed605-a3dd-4d5a-a692-a87037af107b" providerId="ADAL" clId="{65D2CD8F-A833-4ED3-BFC9-CC46DE2FF59E}" dt="2022-11-14T13:27:09.967" v="2552"/>
          <ac:inkMkLst>
            <pc:docMk/>
            <pc:sldMk cId="4062561477" sldId="412"/>
            <ac:inkMk id="29" creationId="{53B1F840-4A67-EFA6-C871-D5892D86DACB}"/>
          </ac:inkMkLst>
        </pc:inkChg>
        <pc:inkChg chg="add del mod">
          <ac:chgData name="Weifeng Xu" userId="e7aed605-a3dd-4d5a-a692-a87037af107b" providerId="ADAL" clId="{65D2CD8F-A833-4ED3-BFC9-CC46DE2FF59E}" dt="2022-11-14T13:27:09.557" v="2550"/>
          <ac:inkMkLst>
            <pc:docMk/>
            <pc:sldMk cId="4062561477" sldId="412"/>
            <ac:inkMk id="31" creationId="{AE3D1206-927C-2447-8592-3529BAB251B0}"/>
          </ac:inkMkLst>
        </pc:inkChg>
        <pc:inkChg chg="add">
          <ac:chgData name="Weifeng Xu" userId="e7aed605-a3dd-4d5a-a692-a87037af107b" providerId="ADAL" clId="{65D2CD8F-A833-4ED3-BFC9-CC46DE2FF59E}" dt="2022-11-14T13:27:20.631" v="2561" actId="9405"/>
          <ac:inkMkLst>
            <pc:docMk/>
            <pc:sldMk cId="4062561477" sldId="412"/>
            <ac:inkMk id="33" creationId="{2B9F15CC-A9F1-0E48-498B-02B517455618}"/>
          </ac:inkMkLst>
        </pc:inkChg>
        <pc:inkChg chg="add mod">
          <ac:chgData name="Weifeng Xu" userId="e7aed605-a3dd-4d5a-a692-a87037af107b" providerId="ADAL" clId="{65D2CD8F-A833-4ED3-BFC9-CC46DE2FF59E}" dt="2022-11-14T13:27:30.851" v="2566"/>
          <ac:inkMkLst>
            <pc:docMk/>
            <pc:sldMk cId="4062561477" sldId="412"/>
            <ac:inkMk id="34" creationId="{A2F2D81F-6340-DB11-8D69-46DCCCF43D88}"/>
          </ac:inkMkLst>
        </pc:inkChg>
        <pc:inkChg chg="add mod">
          <ac:chgData name="Weifeng Xu" userId="e7aed605-a3dd-4d5a-a692-a87037af107b" providerId="ADAL" clId="{65D2CD8F-A833-4ED3-BFC9-CC46DE2FF59E}" dt="2022-11-14T13:27:30.851" v="2566"/>
          <ac:inkMkLst>
            <pc:docMk/>
            <pc:sldMk cId="4062561477" sldId="412"/>
            <ac:inkMk id="35" creationId="{C6C286D4-B869-6156-51DD-4348950C4517}"/>
          </ac:inkMkLst>
        </pc:inkChg>
        <pc:inkChg chg="add mod">
          <ac:chgData name="Weifeng Xu" userId="e7aed605-a3dd-4d5a-a692-a87037af107b" providerId="ADAL" clId="{65D2CD8F-A833-4ED3-BFC9-CC46DE2FF59E}" dt="2022-11-14T13:27:30.851" v="2566"/>
          <ac:inkMkLst>
            <pc:docMk/>
            <pc:sldMk cId="4062561477" sldId="412"/>
            <ac:inkMk id="37" creationId="{03A41531-A1FA-9EE0-AE25-AB44D7D81F3A}"/>
          </ac:inkMkLst>
        </pc:inkChg>
      </pc:sldChg>
      <pc:sldChg chg="modNotesTx">
        <pc:chgData name="Weifeng Xu" userId="e7aed605-a3dd-4d5a-a692-a87037af107b" providerId="ADAL" clId="{65D2CD8F-A833-4ED3-BFC9-CC46DE2FF59E}" dt="2021-09-15T15:43:14.406" v="129"/>
        <pc:sldMkLst>
          <pc:docMk/>
          <pc:sldMk cId="1459681954" sldId="413"/>
        </pc:sldMkLst>
      </pc:sldChg>
      <pc:sldChg chg="modNotesTx">
        <pc:chgData name="Weifeng Xu" userId="e7aed605-a3dd-4d5a-a692-a87037af107b" providerId="ADAL" clId="{65D2CD8F-A833-4ED3-BFC9-CC46DE2FF59E}" dt="2021-09-15T15:42:33.974" v="126"/>
        <pc:sldMkLst>
          <pc:docMk/>
          <pc:sldMk cId="229275834" sldId="414"/>
        </pc:sldMkLst>
      </pc:sldChg>
      <pc:sldChg chg="addSp modSp mod">
        <pc:chgData name="Weifeng Xu" userId="e7aed605-a3dd-4d5a-a692-a87037af107b" providerId="ADAL" clId="{65D2CD8F-A833-4ED3-BFC9-CC46DE2FF59E}" dt="2022-11-21T14:04:41.914" v="2782" actId="1076"/>
        <pc:sldMkLst>
          <pc:docMk/>
          <pc:sldMk cId="2103576641" sldId="415"/>
        </pc:sldMkLst>
        <pc:spChg chg="mod">
          <ac:chgData name="Weifeng Xu" userId="e7aed605-a3dd-4d5a-a692-a87037af107b" providerId="ADAL" clId="{65D2CD8F-A833-4ED3-BFC9-CC46DE2FF59E}" dt="2022-11-21T14:01:17.252" v="2729" actId="1076"/>
          <ac:spMkLst>
            <pc:docMk/>
            <pc:sldMk cId="2103576641" sldId="415"/>
            <ac:spMk id="3" creationId="{00000000-0000-0000-0000-000000000000}"/>
          </ac:spMkLst>
        </pc:spChg>
        <pc:spChg chg="mod">
          <ac:chgData name="Weifeng Xu" userId="e7aed605-a3dd-4d5a-a692-a87037af107b" providerId="ADAL" clId="{65D2CD8F-A833-4ED3-BFC9-CC46DE2FF59E}" dt="2022-11-21T14:01:17.252" v="2729" actId="1076"/>
          <ac:spMkLst>
            <pc:docMk/>
            <pc:sldMk cId="2103576641" sldId="415"/>
            <ac:spMk id="4" creationId="{00000000-0000-0000-0000-000000000000}"/>
          </ac:spMkLst>
        </pc:spChg>
        <pc:spChg chg="add mod">
          <ac:chgData name="Weifeng Xu" userId="e7aed605-a3dd-4d5a-a692-a87037af107b" providerId="ADAL" clId="{65D2CD8F-A833-4ED3-BFC9-CC46DE2FF59E}" dt="2022-11-21T14:04:35.997" v="2780" actId="1076"/>
          <ac:spMkLst>
            <pc:docMk/>
            <pc:sldMk cId="2103576641" sldId="415"/>
            <ac:spMk id="6" creationId="{8DB260EC-7D73-D3CD-C9A2-69DADE17EEB5}"/>
          </ac:spMkLst>
        </pc:spChg>
        <pc:spChg chg="add mod">
          <ac:chgData name="Weifeng Xu" userId="e7aed605-a3dd-4d5a-a692-a87037af107b" providerId="ADAL" clId="{65D2CD8F-A833-4ED3-BFC9-CC46DE2FF59E}" dt="2022-11-21T14:04:41.914" v="2782" actId="1076"/>
          <ac:spMkLst>
            <pc:docMk/>
            <pc:sldMk cId="2103576641" sldId="415"/>
            <ac:spMk id="7" creationId="{3F3DAE88-6F2B-A834-2127-989D37BB5D26}"/>
          </ac:spMkLst>
        </pc:spChg>
        <pc:spChg chg="add mod">
          <ac:chgData name="Weifeng Xu" userId="e7aed605-a3dd-4d5a-a692-a87037af107b" providerId="ADAL" clId="{65D2CD8F-A833-4ED3-BFC9-CC46DE2FF59E}" dt="2022-11-21T14:02:08.527" v="2746" actId="14100"/>
          <ac:spMkLst>
            <pc:docMk/>
            <pc:sldMk cId="2103576641" sldId="415"/>
            <ac:spMk id="8" creationId="{84ECB145-DEB5-3B80-30FD-5BDE6EBE0861}"/>
          </ac:spMkLst>
        </pc:spChg>
        <pc:picChg chg="mod">
          <ac:chgData name="Weifeng Xu" userId="e7aed605-a3dd-4d5a-a692-a87037af107b" providerId="ADAL" clId="{65D2CD8F-A833-4ED3-BFC9-CC46DE2FF59E}" dt="2022-11-21T14:01:17.252" v="2729" actId="1076"/>
          <ac:picMkLst>
            <pc:docMk/>
            <pc:sldMk cId="2103576641" sldId="415"/>
            <ac:picMk id="2" creationId="{00000000-0000-0000-0000-000000000000}"/>
          </ac:picMkLst>
        </pc:picChg>
        <pc:picChg chg="add mod">
          <ac:chgData name="Weifeng Xu" userId="e7aed605-a3dd-4d5a-a692-a87037af107b" providerId="ADAL" clId="{65D2CD8F-A833-4ED3-BFC9-CC46DE2FF59E}" dt="2022-11-21T14:04:39.365" v="2781" actId="1076"/>
          <ac:picMkLst>
            <pc:docMk/>
            <pc:sldMk cId="2103576641" sldId="415"/>
            <ac:picMk id="5" creationId="{941ADE8B-CE05-042D-3744-0A560C27D63F}"/>
          </ac:picMkLst>
        </pc:picChg>
      </pc:sldChg>
      <pc:sldChg chg="ord">
        <pc:chgData name="Weifeng Xu" userId="e7aed605-a3dd-4d5a-a692-a87037af107b" providerId="ADAL" clId="{65D2CD8F-A833-4ED3-BFC9-CC46DE2FF59E}" dt="2021-09-15T19:41:32.378" v="187"/>
        <pc:sldMkLst>
          <pc:docMk/>
          <pc:sldMk cId="2308503490" sldId="421"/>
        </pc:sldMkLst>
      </pc:sldChg>
      <pc:sldChg chg="addSp delSp modSp mod">
        <pc:chgData name="Weifeng Xu" userId="e7aed605-a3dd-4d5a-a692-a87037af107b" providerId="ADAL" clId="{65D2CD8F-A833-4ED3-BFC9-CC46DE2FF59E}" dt="2022-11-21T13:51:20.361" v="2713" actId="9405"/>
        <pc:sldMkLst>
          <pc:docMk/>
          <pc:sldMk cId="2809981225" sldId="427"/>
        </pc:sldMkLst>
        <pc:spChg chg="mod">
          <ac:chgData name="Weifeng Xu" userId="e7aed605-a3dd-4d5a-a692-a87037af107b" providerId="ADAL" clId="{65D2CD8F-A833-4ED3-BFC9-CC46DE2FF59E}" dt="2021-10-06T14:21:28.195" v="848" actId="20577"/>
          <ac:spMkLst>
            <pc:docMk/>
            <pc:sldMk cId="2809981225" sldId="427"/>
            <ac:spMk id="6" creationId="{00000000-0000-0000-0000-000000000000}"/>
          </ac:spMkLst>
        </pc:spChg>
        <pc:spChg chg="add mod">
          <ac:chgData name="Weifeng Xu" userId="e7aed605-a3dd-4d5a-a692-a87037af107b" providerId="ADAL" clId="{65D2CD8F-A833-4ED3-BFC9-CC46DE2FF59E}" dt="2022-11-21T13:49:30.891" v="2698" actId="208"/>
          <ac:spMkLst>
            <pc:docMk/>
            <pc:sldMk cId="2809981225" sldId="427"/>
            <ac:spMk id="15" creationId="{B3734606-BBAF-2928-8032-618373B57618}"/>
          </ac:spMkLst>
        </pc:spChg>
        <pc:spChg chg="add mod">
          <ac:chgData name="Weifeng Xu" userId="e7aed605-a3dd-4d5a-a692-a87037af107b" providerId="ADAL" clId="{65D2CD8F-A833-4ED3-BFC9-CC46DE2FF59E}" dt="2022-11-21T13:48:06.482" v="2692" actId="313"/>
          <ac:spMkLst>
            <pc:docMk/>
            <pc:sldMk cId="2809981225" sldId="427"/>
            <ac:spMk id="16" creationId="{E1ADE5FF-ED9F-E6F7-257E-1B5D4746F09E}"/>
          </ac:spMkLst>
        </pc:spChg>
        <pc:spChg chg="add del mod">
          <ac:chgData name="Weifeng Xu" userId="e7aed605-a3dd-4d5a-a692-a87037af107b" providerId="ADAL" clId="{65D2CD8F-A833-4ED3-BFC9-CC46DE2FF59E}" dt="2022-11-21T13:50:02.227" v="2704" actId="1076"/>
          <ac:spMkLst>
            <pc:docMk/>
            <pc:sldMk cId="2809981225" sldId="427"/>
            <ac:spMk id="17" creationId="{76C91C1F-1FD5-06F9-38D8-30EFB75A3EE8}"/>
          </ac:spMkLst>
        </pc:spChg>
        <pc:grpChg chg="mod">
          <ac:chgData name="Weifeng Xu" userId="e7aed605-a3dd-4d5a-a692-a87037af107b" providerId="ADAL" clId="{65D2CD8F-A833-4ED3-BFC9-CC46DE2FF59E}" dt="2022-11-21T13:31:41.769" v="2650"/>
          <ac:grpSpMkLst>
            <pc:docMk/>
            <pc:sldMk cId="2809981225" sldId="427"/>
            <ac:grpSpMk id="14" creationId="{2FD2C936-0367-1DD3-56DE-CF381EC0AE70}"/>
          </ac:grpSpMkLst>
        </pc:grpChg>
        <pc:picChg chg="add mod">
          <ac:chgData name="Weifeng Xu" userId="e7aed605-a3dd-4d5a-a692-a87037af107b" providerId="ADAL" clId="{65D2CD8F-A833-4ED3-BFC9-CC46DE2FF59E}" dt="2022-11-21T13:37:23.946" v="2653" actId="14100"/>
          <ac:picMkLst>
            <pc:docMk/>
            <pc:sldMk cId="2809981225" sldId="427"/>
            <ac:picMk id="5" creationId="{EA00FDE0-1724-D1A8-EA7A-6615FD26F1B0}"/>
          </ac:picMkLst>
        </pc:picChg>
        <pc:inkChg chg="add del">
          <ac:chgData name="Weifeng Xu" userId="e7aed605-a3dd-4d5a-a692-a87037af107b" providerId="ADAL" clId="{65D2CD8F-A833-4ED3-BFC9-CC46DE2FF59E}" dt="2022-11-21T13:30:55.969" v="2644" actId="9405"/>
          <ac:inkMkLst>
            <pc:docMk/>
            <pc:sldMk cId="2809981225" sldId="427"/>
            <ac:inkMk id="9" creationId="{4FE6DDB9-D3C7-F4EF-5226-5B3585A63E2B}"/>
          </ac:inkMkLst>
        </pc:inkChg>
        <pc:inkChg chg="add del">
          <ac:chgData name="Weifeng Xu" userId="e7aed605-a3dd-4d5a-a692-a87037af107b" providerId="ADAL" clId="{65D2CD8F-A833-4ED3-BFC9-CC46DE2FF59E}" dt="2022-11-21T13:31:20.281" v="2646" actId="9405"/>
          <ac:inkMkLst>
            <pc:docMk/>
            <pc:sldMk cId="2809981225" sldId="427"/>
            <ac:inkMk id="10" creationId="{73B4CC20-D0D7-48BF-095A-49E5602A49C7}"/>
          </ac:inkMkLst>
        </pc:inkChg>
        <pc:inkChg chg="add">
          <ac:chgData name="Weifeng Xu" userId="e7aed605-a3dd-4d5a-a692-a87037af107b" providerId="ADAL" clId="{65D2CD8F-A833-4ED3-BFC9-CC46DE2FF59E}" dt="2022-11-21T13:31:27.264" v="2647" actId="9405"/>
          <ac:inkMkLst>
            <pc:docMk/>
            <pc:sldMk cId="2809981225" sldId="427"/>
            <ac:inkMk id="11" creationId="{F7719F18-8373-C970-4F45-C6C1ADBF557B}"/>
          </ac:inkMkLst>
        </pc:inkChg>
        <pc:inkChg chg="add mod">
          <ac:chgData name="Weifeng Xu" userId="e7aed605-a3dd-4d5a-a692-a87037af107b" providerId="ADAL" clId="{65D2CD8F-A833-4ED3-BFC9-CC46DE2FF59E}" dt="2022-11-21T13:31:41.769" v="2650"/>
          <ac:inkMkLst>
            <pc:docMk/>
            <pc:sldMk cId="2809981225" sldId="427"/>
            <ac:inkMk id="12" creationId="{CB4F2197-4B61-AF81-38A9-D8DB85028D23}"/>
          </ac:inkMkLst>
        </pc:inkChg>
        <pc:inkChg chg="add mod">
          <ac:chgData name="Weifeng Xu" userId="e7aed605-a3dd-4d5a-a692-a87037af107b" providerId="ADAL" clId="{65D2CD8F-A833-4ED3-BFC9-CC46DE2FF59E}" dt="2022-11-21T13:31:41.769" v="2650"/>
          <ac:inkMkLst>
            <pc:docMk/>
            <pc:sldMk cId="2809981225" sldId="427"/>
            <ac:inkMk id="13" creationId="{B23095A4-1E4B-34DE-7803-FF17D62F42DA}"/>
          </ac:inkMkLst>
        </pc:inkChg>
        <pc:inkChg chg="add del">
          <ac:chgData name="Weifeng Xu" userId="e7aed605-a3dd-4d5a-a692-a87037af107b" providerId="ADAL" clId="{65D2CD8F-A833-4ED3-BFC9-CC46DE2FF59E}" dt="2022-11-21T13:50:23.674" v="2706" actId="9405"/>
          <ac:inkMkLst>
            <pc:docMk/>
            <pc:sldMk cId="2809981225" sldId="427"/>
            <ac:inkMk id="18" creationId="{15C43E16-92C9-AC91-335E-C46D2794B776}"/>
          </ac:inkMkLst>
        </pc:inkChg>
        <pc:inkChg chg="add del">
          <ac:chgData name="Weifeng Xu" userId="e7aed605-a3dd-4d5a-a692-a87037af107b" providerId="ADAL" clId="{65D2CD8F-A833-4ED3-BFC9-CC46DE2FF59E}" dt="2022-11-21T13:50:32.233" v="2708" actId="9405"/>
          <ac:inkMkLst>
            <pc:docMk/>
            <pc:sldMk cId="2809981225" sldId="427"/>
            <ac:inkMk id="19" creationId="{9CDE2FCA-A395-86EE-5B16-0B42FD08619C}"/>
          </ac:inkMkLst>
        </pc:inkChg>
        <pc:inkChg chg="add">
          <ac:chgData name="Weifeng Xu" userId="e7aed605-a3dd-4d5a-a692-a87037af107b" providerId="ADAL" clId="{65D2CD8F-A833-4ED3-BFC9-CC46DE2FF59E}" dt="2022-11-21T13:50:45.606" v="2709" actId="9405"/>
          <ac:inkMkLst>
            <pc:docMk/>
            <pc:sldMk cId="2809981225" sldId="427"/>
            <ac:inkMk id="20" creationId="{5D423ED8-C7EF-16D7-A8A7-2CECD1CFCF67}"/>
          </ac:inkMkLst>
        </pc:inkChg>
        <pc:inkChg chg="add del">
          <ac:chgData name="Weifeng Xu" userId="e7aed605-a3dd-4d5a-a692-a87037af107b" providerId="ADAL" clId="{65D2CD8F-A833-4ED3-BFC9-CC46DE2FF59E}" dt="2022-11-21T13:50:50.181" v="2711" actId="9405"/>
          <ac:inkMkLst>
            <pc:docMk/>
            <pc:sldMk cId="2809981225" sldId="427"/>
            <ac:inkMk id="21" creationId="{BCE8D37A-C8D3-4636-A89A-CB2A09DCECDF}"/>
          </ac:inkMkLst>
        </pc:inkChg>
        <pc:inkChg chg="add">
          <ac:chgData name="Weifeng Xu" userId="e7aed605-a3dd-4d5a-a692-a87037af107b" providerId="ADAL" clId="{65D2CD8F-A833-4ED3-BFC9-CC46DE2FF59E}" dt="2022-11-21T13:50:52.892" v="2712" actId="9405"/>
          <ac:inkMkLst>
            <pc:docMk/>
            <pc:sldMk cId="2809981225" sldId="427"/>
            <ac:inkMk id="22" creationId="{D6EEE822-37AD-114A-511F-C9396E98B1C7}"/>
          </ac:inkMkLst>
        </pc:inkChg>
        <pc:inkChg chg="add">
          <ac:chgData name="Weifeng Xu" userId="e7aed605-a3dd-4d5a-a692-a87037af107b" providerId="ADAL" clId="{65D2CD8F-A833-4ED3-BFC9-CC46DE2FF59E}" dt="2022-11-21T13:51:20.361" v="2713" actId="9405"/>
          <ac:inkMkLst>
            <pc:docMk/>
            <pc:sldMk cId="2809981225" sldId="427"/>
            <ac:inkMk id="23" creationId="{4124FE79-A45A-6818-FC64-D3FC1E2E8CB1}"/>
          </ac:inkMkLst>
        </pc:inkChg>
      </pc:sldChg>
      <pc:sldChg chg="modSp mod">
        <pc:chgData name="Weifeng Xu" userId="e7aed605-a3dd-4d5a-a692-a87037af107b" providerId="ADAL" clId="{65D2CD8F-A833-4ED3-BFC9-CC46DE2FF59E}" dt="2022-11-07T15:15:37.438" v="2436" actId="20577"/>
        <pc:sldMkLst>
          <pc:docMk/>
          <pc:sldMk cId="622825391" sldId="429"/>
        </pc:sldMkLst>
        <pc:spChg chg="mod">
          <ac:chgData name="Weifeng Xu" userId="e7aed605-a3dd-4d5a-a692-a87037af107b" providerId="ADAL" clId="{65D2CD8F-A833-4ED3-BFC9-CC46DE2FF59E}" dt="2022-11-07T15:15:37.438" v="2436" actId="20577"/>
          <ac:spMkLst>
            <pc:docMk/>
            <pc:sldMk cId="622825391" sldId="429"/>
            <ac:spMk id="6" creationId="{00000000-0000-0000-0000-000000000000}"/>
          </ac:spMkLst>
        </pc:spChg>
      </pc:sldChg>
      <pc:sldChg chg="modSp mod">
        <pc:chgData name="Weifeng Xu" userId="e7aed605-a3dd-4d5a-a692-a87037af107b" providerId="ADAL" clId="{65D2CD8F-A833-4ED3-BFC9-CC46DE2FF59E}" dt="2021-10-06T14:26:52.545" v="851" actId="14100"/>
        <pc:sldMkLst>
          <pc:docMk/>
          <pc:sldMk cId="2738691049" sldId="431"/>
        </pc:sldMkLst>
        <pc:spChg chg="mod">
          <ac:chgData name="Weifeng Xu" userId="e7aed605-a3dd-4d5a-a692-a87037af107b" providerId="ADAL" clId="{65D2CD8F-A833-4ED3-BFC9-CC46DE2FF59E}" dt="2021-09-15T19:31:07.952" v="185" actId="1076"/>
          <ac:spMkLst>
            <pc:docMk/>
            <pc:sldMk cId="2738691049" sldId="431"/>
            <ac:spMk id="65" creationId="{00000000-0000-0000-0000-000000000000}"/>
          </ac:spMkLst>
        </pc:spChg>
        <pc:cxnChg chg="mod">
          <ac:chgData name="Weifeng Xu" userId="e7aed605-a3dd-4d5a-a692-a87037af107b" providerId="ADAL" clId="{65D2CD8F-A833-4ED3-BFC9-CC46DE2FF59E}" dt="2021-09-15T19:31:04.493" v="184" actId="1076"/>
          <ac:cxnSpMkLst>
            <pc:docMk/>
            <pc:sldMk cId="2738691049" sldId="431"/>
            <ac:cxnSpMk id="63" creationId="{00000000-0000-0000-0000-000000000000}"/>
          </ac:cxnSpMkLst>
        </pc:cxnChg>
        <pc:cxnChg chg="mod">
          <ac:chgData name="Weifeng Xu" userId="e7aed605-a3dd-4d5a-a692-a87037af107b" providerId="ADAL" clId="{65D2CD8F-A833-4ED3-BFC9-CC46DE2FF59E}" dt="2021-10-06T14:26:48.976" v="849" actId="14100"/>
          <ac:cxnSpMkLst>
            <pc:docMk/>
            <pc:sldMk cId="2738691049" sldId="431"/>
            <ac:cxnSpMk id="90" creationId="{00000000-0000-0000-0000-000000000000}"/>
          </ac:cxnSpMkLst>
        </pc:cxnChg>
        <pc:cxnChg chg="mod">
          <ac:chgData name="Weifeng Xu" userId="e7aed605-a3dd-4d5a-a692-a87037af107b" providerId="ADAL" clId="{65D2CD8F-A833-4ED3-BFC9-CC46DE2FF59E}" dt="2021-10-06T14:26:52.545" v="851" actId="14100"/>
          <ac:cxnSpMkLst>
            <pc:docMk/>
            <pc:sldMk cId="2738691049" sldId="431"/>
            <ac:cxnSpMk id="100" creationId="{00000000-0000-0000-0000-000000000000}"/>
          </ac:cxnSpMkLst>
        </pc:cxnChg>
      </pc:sldChg>
      <pc:sldChg chg="addSp delSp modSp mod">
        <pc:chgData name="Weifeng Xu" userId="e7aed605-a3dd-4d5a-a692-a87037af107b" providerId="ADAL" clId="{65D2CD8F-A833-4ED3-BFC9-CC46DE2FF59E}" dt="2022-11-21T14:00:13.254" v="2720"/>
        <pc:sldMkLst>
          <pc:docMk/>
          <pc:sldMk cId="2405872845" sldId="435"/>
        </pc:sldMkLst>
        <pc:spChg chg="mod">
          <ac:chgData name="Weifeng Xu" userId="e7aed605-a3dd-4d5a-a692-a87037af107b" providerId="ADAL" clId="{65D2CD8F-A833-4ED3-BFC9-CC46DE2FF59E}" dt="2021-09-15T19:30:04.982" v="183" actId="1076"/>
          <ac:spMkLst>
            <pc:docMk/>
            <pc:sldMk cId="2405872845" sldId="435"/>
            <ac:spMk id="20" creationId="{00000000-0000-0000-0000-000000000000}"/>
          </ac:spMkLst>
        </pc:spChg>
        <pc:spChg chg="add del mod">
          <ac:chgData name="Weifeng Xu" userId="e7aed605-a3dd-4d5a-a692-a87037af107b" providerId="ADAL" clId="{65D2CD8F-A833-4ED3-BFC9-CC46DE2FF59E}" dt="2022-04-24T14:15:09.071" v="1838" actId="478"/>
          <ac:spMkLst>
            <pc:docMk/>
            <pc:sldMk cId="2405872845" sldId="435"/>
            <ac:spMk id="43" creationId="{EA6D9F08-2771-45D2-A343-8AE7E4B26934}"/>
          </ac:spMkLst>
        </pc:spChg>
        <pc:spChg chg="add mod">
          <ac:chgData name="Weifeng Xu" userId="e7aed605-a3dd-4d5a-a692-a87037af107b" providerId="ADAL" clId="{65D2CD8F-A833-4ED3-BFC9-CC46DE2FF59E}" dt="2022-04-24T14:19:27.983" v="1877" actId="14100"/>
          <ac:spMkLst>
            <pc:docMk/>
            <pc:sldMk cId="2405872845" sldId="435"/>
            <ac:spMk id="47" creationId="{9751D9FE-1568-455D-90DC-06492802AB29}"/>
          </ac:spMkLst>
        </pc:spChg>
        <pc:spChg chg="add del mod">
          <ac:chgData name="Weifeng Xu" userId="e7aed605-a3dd-4d5a-a692-a87037af107b" providerId="ADAL" clId="{65D2CD8F-A833-4ED3-BFC9-CC46DE2FF59E}" dt="2022-04-24T14:14:29.990" v="1831"/>
          <ac:spMkLst>
            <pc:docMk/>
            <pc:sldMk cId="2405872845" sldId="435"/>
            <ac:spMk id="48" creationId="{ED6772BE-358A-4F87-855D-83B49DC28472}"/>
          </ac:spMkLst>
        </pc:spChg>
        <pc:spChg chg="add del mod">
          <ac:chgData name="Weifeng Xu" userId="e7aed605-a3dd-4d5a-a692-a87037af107b" providerId="ADAL" clId="{65D2CD8F-A833-4ED3-BFC9-CC46DE2FF59E}" dt="2022-04-24T14:15:08.395" v="1837" actId="478"/>
          <ac:spMkLst>
            <pc:docMk/>
            <pc:sldMk cId="2405872845" sldId="435"/>
            <ac:spMk id="49" creationId="{30072CF3-72D8-4F7D-914E-0E1AF269D7A8}"/>
          </ac:spMkLst>
        </pc:spChg>
        <pc:spChg chg="add mod">
          <ac:chgData name="Weifeng Xu" userId="e7aed605-a3dd-4d5a-a692-a87037af107b" providerId="ADAL" clId="{65D2CD8F-A833-4ED3-BFC9-CC46DE2FF59E}" dt="2022-04-24T14:19:15.311" v="1875" actId="404"/>
          <ac:spMkLst>
            <pc:docMk/>
            <pc:sldMk cId="2405872845" sldId="435"/>
            <ac:spMk id="50" creationId="{26B97651-0E02-46FB-844B-27666E7D5A9A}"/>
          </ac:spMkLst>
        </pc:spChg>
        <pc:spChg chg="add del mod">
          <ac:chgData name="Weifeng Xu" userId="e7aed605-a3dd-4d5a-a692-a87037af107b" providerId="ADAL" clId="{65D2CD8F-A833-4ED3-BFC9-CC46DE2FF59E}" dt="2022-04-24T14:16:18.910" v="1862" actId="1076"/>
          <ac:spMkLst>
            <pc:docMk/>
            <pc:sldMk cId="2405872845" sldId="435"/>
            <ac:spMk id="51" creationId="{D1C4227F-9699-4A5E-A658-BF9292F95FC5}"/>
          </ac:spMkLst>
        </pc:spChg>
        <pc:spChg chg="add del mod">
          <ac:chgData name="Weifeng Xu" userId="e7aed605-a3dd-4d5a-a692-a87037af107b" providerId="ADAL" clId="{65D2CD8F-A833-4ED3-BFC9-CC46DE2FF59E}" dt="2022-04-24T14:15:52.658" v="1850"/>
          <ac:spMkLst>
            <pc:docMk/>
            <pc:sldMk cId="2405872845" sldId="435"/>
            <ac:spMk id="52" creationId="{82521ECD-303B-4199-A3E4-C5420062EA42}"/>
          </ac:spMkLst>
        </pc:spChg>
        <pc:spChg chg="add mod">
          <ac:chgData name="Weifeng Xu" userId="e7aed605-a3dd-4d5a-a692-a87037af107b" providerId="ADAL" clId="{65D2CD8F-A833-4ED3-BFC9-CC46DE2FF59E}" dt="2022-04-24T14:16:33.146" v="1864" actId="1076"/>
          <ac:spMkLst>
            <pc:docMk/>
            <pc:sldMk cId="2405872845" sldId="435"/>
            <ac:spMk id="53" creationId="{A3710D6E-7D5D-4B09-AFC4-A27494855F13}"/>
          </ac:spMkLst>
        </pc:spChg>
        <pc:grpChg chg="mod">
          <ac:chgData name="Weifeng Xu" userId="e7aed605-a3dd-4d5a-a692-a87037af107b" providerId="ADAL" clId="{65D2CD8F-A833-4ED3-BFC9-CC46DE2FF59E}" dt="2022-11-21T13:56:43.836" v="2718"/>
          <ac:grpSpMkLst>
            <pc:docMk/>
            <pc:sldMk cId="2405872845" sldId="435"/>
            <ac:grpSpMk id="55" creationId="{145F1D22-7A78-8123-E094-31C7273CDC29}"/>
          </ac:grpSpMkLst>
        </pc:grpChg>
        <pc:grpChg chg="mod">
          <ac:chgData name="Weifeng Xu" userId="e7aed605-a3dd-4d5a-a692-a87037af107b" providerId="ADAL" clId="{65D2CD8F-A833-4ED3-BFC9-CC46DE2FF59E}" dt="2022-11-07T15:22:35.753" v="2456"/>
          <ac:grpSpMkLst>
            <pc:docMk/>
            <pc:sldMk cId="2405872845" sldId="435"/>
            <ac:grpSpMk id="55" creationId="{421AC4BC-8A8D-864E-64B5-1DFD055CEA7D}"/>
          </ac:grpSpMkLst>
        </pc:grpChg>
        <pc:grpChg chg="mod">
          <ac:chgData name="Weifeng Xu" userId="e7aed605-a3dd-4d5a-a692-a87037af107b" providerId="ADAL" clId="{65D2CD8F-A833-4ED3-BFC9-CC46DE2FF59E}" dt="2022-11-07T15:22:41.767" v="2460"/>
          <ac:grpSpMkLst>
            <pc:docMk/>
            <pc:sldMk cId="2405872845" sldId="435"/>
            <ac:grpSpMk id="57" creationId="{FEDF2DBB-5891-5039-3D0D-B292F718965B}"/>
          </ac:grpSpMkLst>
        </pc:grpChg>
        <pc:grpChg chg="mod">
          <ac:chgData name="Weifeng Xu" userId="e7aed605-a3dd-4d5a-a692-a87037af107b" providerId="ADAL" clId="{65D2CD8F-A833-4ED3-BFC9-CC46DE2FF59E}" dt="2022-11-07T15:22:48.337" v="2464"/>
          <ac:grpSpMkLst>
            <pc:docMk/>
            <pc:sldMk cId="2405872845" sldId="435"/>
            <ac:grpSpMk id="60" creationId="{A9FF3E1B-959A-EE23-C0B6-B66EB55AF758}"/>
          </ac:grpSpMkLst>
        </pc:grpChg>
        <pc:picChg chg="add mod">
          <ac:chgData name="Weifeng Xu" userId="e7aed605-a3dd-4d5a-a692-a87037af107b" providerId="ADAL" clId="{65D2CD8F-A833-4ED3-BFC9-CC46DE2FF59E}" dt="2022-11-14T14:57:35.764" v="2588" actId="1076"/>
          <ac:picMkLst>
            <pc:docMk/>
            <pc:sldMk cId="2405872845" sldId="435"/>
            <ac:picMk id="48" creationId="{7EBB92C5-8240-CE1A-18EE-CEACFD42E851}"/>
          </ac:picMkLst>
        </pc:picChg>
        <pc:picChg chg="add del mod">
          <ac:chgData name="Weifeng Xu" userId="e7aed605-a3dd-4d5a-a692-a87037af107b" providerId="ADAL" clId="{65D2CD8F-A833-4ED3-BFC9-CC46DE2FF59E}" dt="2022-11-21T14:00:13.254" v="2720"/>
          <ac:picMkLst>
            <pc:docMk/>
            <pc:sldMk cId="2405872845" sldId="435"/>
            <ac:picMk id="56" creationId="{01AFB641-ECDD-CA96-7042-5578D2AF8773}"/>
          </ac:picMkLst>
        </pc:picChg>
        <pc:picChg chg="add del mod">
          <ac:chgData name="Weifeng Xu" userId="e7aed605-a3dd-4d5a-a692-a87037af107b" providerId="ADAL" clId="{65D2CD8F-A833-4ED3-BFC9-CC46DE2FF59E}" dt="2022-11-07T15:21:31.367" v="2442" actId="478"/>
          <ac:picMkLst>
            <pc:docMk/>
            <pc:sldMk cId="2405872845" sldId="435"/>
            <ac:picMk id="2050" creationId="{BF8B309C-BFE0-06B0-7E0B-7F51DE67F412}"/>
          </ac:picMkLst>
        </pc:picChg>
        <pc:picChg chg="add del mod">
          <ac:chgData name="Weifeng Xu" userId="e7aed605-a3dd-4d5a-a692-a87037af107b" providerId="ADAL" clId="{65D2CD8F-A833-4ED3-BFC9-CC46DE2FF59E}" dt="2022-11-07T15:27:33.472" v="2465" actId="478"/>
          <ac:picMkLst>
            <pc:docMk/>
            <pc:sldMk cId="2405872845" sldId="435"/>
            <ac:picMk id="2052" creationId="{CDE8B73C-953E-ECB6-D7C6-985FD6069978}"/>
          </ac:picMkLst>
        </pc:picChg>
        <pc:picChg chg="add mod">
          <ac:chgData name="Weifeng Xu" userId="e7aed605-a3dd-4d5a-a692-a87037af107b" providerId="ADAL" clId="{65D2CD8F-A833-4ED3-BFC9-CC46DE2FF59E}" dt="2022-11-07T15:27:40.433" v="2468" actId="1076"/>
          <ac:picMkLst>
            <pc:docMk/>
            <pc:sldMk cId="2405872845" sldId="435"/>
            <ac:picMk id="2054" creationId="{8D3AD075-A854-D1C9-6B23-80FA22C494D8}"/>
          </ac:picMkLst>
        </pc:picChg>
        <pc:inkChg chg="add del">
          <ac:chgData name="Weifeng Xu" userId="e7aed605-a3dd-4d5a-a692-a87037af107b" providerId="ADAL" clId="{65D2CD8F-A833-4ED3-BFC9-CC46DE2FF59E}" dt="2022-11-21T13:56:34.450" v="2715" actId="9405"/>
          <ac:inkMkLst>
            <pc:docMk/>
            <pc:sldMk cId="2405872845" sldId="435"/>
            <ac:inkMk id="43" creationId="{6AB22B81-51F3-204F-0CCA-D081870FB39A}"/>
          </ac:inkMkLst>
        </pc:inkChg>
        <pc:inkChg chg="add del">
          <ac:chgData name="Weifeng Xu" userId="e7aed605-a3dd-4d5a-a692-a87037af107b" providerId="ADAL" clId="{65D2CD8F-A833-4ED3-BFC9-CC46DE2FF59E}" dt="2022-11-07T15:22:14.040" v="2448" actId="9405"/>
          <ac:inkMkLst>
            <pc:docMk/>
            <pc:sldMk cId="2405872845" sldId="435"/>
            <ac:inkMk id="43" creationId="{9FB112E1-EB63-4567-5ED9-83B7AC6ED9BA}"/>
          </ac:inkMkLst>
        </pc:inkChg>
        <pc:inkChg chg="add del">
          <ac:chgData name="Weifeng Xu" userId="e7aed605-a3dd-4d5a-a692-a87037af107b" providerId="ADAL" clId="{65D2CD8F-A833-4ED3-BFC9-CC46DE2FF59E}" dt="2022-11-07T15:22:18.879" v="2450" actId="9405"/>
          <ac:inkMkLst>
            <pc:docMk/>
            <pc:sldMk cId="2405872845" sldId="435"/>
            <ac:inkMk id="48" creationId="{76E9B99B-EF90-D0A4-0EF6-895AE7CA4E59}"/>
          </ac:inkMkLst>
        </pc:inkChg>
        <pc:inkChg chg="add mod">
          <ac:chgData name="Weifeng Xu" userId="e7aed605-a3dd-4d5a-a692-a87037af107b" providerId="ADAL" clId="{65D2CD8F-A833-4ED3-BFC9-CC46DE2FF59E}" dt="2022-11-07T15:22:41.767" v="2460"/>
          <ac:inkMkLst>
            <pc:docMk/>
            <pc:sldMk cId="2405872845" sldId="435"/>
            <ac:inkMk id="49" creationId="{74106C03-1B91-02D3-2EA4-5BE3E4FE518A}"/>
          </ac:inkMkLst>
        </pc:inkChg>
        <pc:inkChg chg="add mod">
          <ac:chgData name="Weifeng Xu" userId="e7aed605-a3dd-4d5a-a692-a87037af107b" providerId="ADAL" clId="{65D2CD8F-A833-4ED3-BFC9-CC46DE2FF59E}" dt="2022-11-21T13:56:43.836" v="2718"/>
          <ac:inkMkLst>
            <pc:docMk/>
            <pc:sldMk cId="2405872845" sldId="435"/>
            <ac:inkMk id="52" creationId="{6D38431D-AD15-9FF1-A363-8E7624CD4010}"/>
          </ac:inkMkLst>
        </pc:inkChg>
        <pc:inkChg chg="add del mod">
          <ac:chgData name="Weifeng Xu" userId="e7aed605-a3dd-4d5a-a692-a87037af107b" providerId="ADAL" clId="{65D2CD8F-A833-4ED3-BFC9-CC46DE2FF59E}" dt="2022-11-07T15:22:42.200" v="2461" actId="9405"/>
          <ac:inkMkLst>
            <pc:docMk/>
            <pc:sldMk cId="2405872845" sldId="435"/>
            <ac:inkMk id="52" creationId="{891225AC-1A1D-DD38-74E5-462F9BB45FD3}"/>
          </ac:inkMkLst>
        </pc:inkChg>
        <pc:inkChg chg="add del mod">
          <ac:chgData name="Weifeng Xu" userId="e7aed605-a3dd-4d5a-a692-a87037af107b" providerId="ADAL" clId="{65D2CD8F-A833-4ED3-BFC9-CC46DE2FF59E}" dt="2022-11-07T15:22:35.753" v="2456"/>
          <ac:inkMkLst>
            <pc:docMk/>
            <pc:sldMk cId="2405872845" sldId="435"/>
            <ac:inkMk id="54" creationId="{0806C547-9D6A-EC11-C425-1A5078FF9002}"/>
          </ac:inkMkLst>
        </pc:inkChg>
        <pc:inkChg chg="add mod">
          <ac:chgData name="Weifeng Xu" userId="e7aed605-a3dd-4d5a-a692-a87037af107b" providerId="ADAL" clId="{65D2CD8F-A833-4ED3-BFC9-CC46DE2FF59E}" dt="2022-11-21T13:56:43.836" v="2718"/>
          <ac:inkMkLst>
            <pc:docMk/>
            <pc:sldMk cId="2405872845" sldId="435"/>
            <ac:inkMk id="54" creationId="{2C047F4E-1F82-4DD6-1067-1A58315745F8}"/>
          </ac:inkMkLst>
        </pc:inkChg>
        <pc:inkChg chg="add del mod">
          <ac:chgData name="Weifeng Xu" userId="e7aed605-a3dd-4d5a-a692-a87037af107b" providerId="ADAL" clId="{65D2CD8F-A833-4ED3-BFC9-CC46DE2FF59E}" dt="2022-11-07T15:22:41.767" v="2460"/>
          <ac:inkMkLst>
            <pc:docMk/>
            <pc:sldMk cId="2405872845" sldId="435"/>
            <ac:inkMk id="56" creationId="{E9129E70-A623-42DA-2765-A27A35A8BE1A}"/>
          </ac:inkMkLst>
        </pc:inkChg>
        <pc:inkChg chg="add mod">
          <ac:chgData name="Weifeng Xu" userId="e7aed605-a3dd-4d5a-a692-a87037af107b" providerId="ADAL" clId="{65D2CD8F-A833-4ED3-BFC9-CC46DE2FF59E}" dt="2022-11-07T15:22:48.337" v="2464"/>
          <ac:inkMkLst>
            <pc:docMk/>
            <pc:sldMk cId="2405872845" sldId="435"/>
            <ac:inkMk id="58" creationId="{F17C76B0-A6D1-0845-640C-BFDC6E90ED5B}"/>
          </ac:inkMkLst>
        </pc:inkChg>
        <pc:inkChg chg="add mod">
          <ac:chgData name="Weifeng Xu" userId="e7aed605-a3dd-4d5a-a692-a87037af107b" providerId="ADAL" clId="{65D2CD8F-A833-4ED3-BFC9-CC46DE2FF59E}" dt="2022-11-07T15:22:48.337" v="2464"/>
          <ac:inkMkLst>
            <pc:docMk/>
            <pc:sldMk cId="2405872845" sldId="435"/>
            <ac:inkMk id="59" creationId="{2BBEE930-06FB-B440-38D6-1306C5345EB9}"/>
          </ac:inkMkLst>
        </pc:inkChg>
        <pc:cxnChg chg="mod">
          <ac:chgData name="Weifeng Xu" userId="e7aed605-a3dd-4d5a-a692-a87037af107b" providerId="ADAL" clId="{65D2CD8F-A833-4ED3-BFC9-CC46DE2FF59E}" dt="2021-09-15T19:29:48.064" v="181" actId="1076"/>
          <ac:cxnSpMkLst>
            <pc:docMk/>
            <pc:sldMk cId="2405872845" sldId="435"/>
            <ac:cxnSpMk id="18" creationId="{00000000-0000-0000-0000-000000000000}"/>
          </ac:cxnSpMkLst>
        </pc:cxnChg>
      </pc:sldChg>
      <pc:sldChg chg="addSp delSp modSp mod">
        <pc:chgData name="Weifeng Xu" userId="e7aed605-a3dd-4d5a-a692-a87037af107b" providerId="ADAL" clId="{65D2CD8F-A833-4ED3-BFC9-CC46DE2FF59E}" dt="2022-11-14T13:15:21.056" v="2505" actId="1076"/>
        <pc:sldMkLst>
          <pc:docMk/>
          <pc:sldMk cId="49168497" sldId="436"/>
        </pc:sldMkLst>
        <pc:spChg chg="mod">
          <ac:chgData name="Weifeng Xu" userId="e7aed605-a3dd-4d5a-a692-a87037af107b" providerId="ADAL" clId="{65D2CD8F-A833-4ED3-BFC9-CC46DE2FF59E}" dt="2022-04-18T19:09:16.011" v="1642" actId="313"/>
          <ac:spMkLst>
            <pc:docMk/>
            <pc:sldMk cId="49168497" sldId="436"/>
            <ac:spMk id="3" creationId="{00000000-0000-0000-0000-000000000000}"/>
          </ac:spMkLst>
        </pc:spChg>
        <pc:grpChg chg="mod">
          <ac:chgData name="Weifeng Xu" userId="e7aed605-a3dd-4d5a-a692-a87037af107b" providerId="ADAL" clId="{65D2CD8F-A833-4ED3-BFC9-CC46DE2FF59E}" dt="2022-11-14T13:13:38.431" v="2479"/>
          <ac:grpSpMkLst>
            <pc:docMk/>
            <pc:sldMk cId="49168497" sldId="436"/>
            <ac:grpSpMk id="8" creationId="{51218FB9-C7D4-AA6C-F722-0C34F3C3D4BE}"/>
          </ac:grpSpMkLst>
        </pc:grpChg>
        <pc:grpChg chg="add mod">
          <ac:chgData name="Weifeng Xu" userId="e7aed605-a3dd-4d5a-a692-a87037af107b" providerId="ADAL" clId="{65D2CD8F-A833-4ED3-BFC9-CC46DE2FF59E}" dt="2022-11-14T13:14:07.016" v="2489" actId="1076"/>
          <ac:grpSpMkLst>
            <pc:docMk/>
            <pc:sldMk cId="49168497" sldId="436"/>
            <ac:grpSpMk id="9" creationId="{96F4240A-6043-BBD1-AB4D-02993AE4F815}"/>
          </ac:grpSpMkLst>
        </pc:grpChg>
        <pc:grpChg chg="add del mod">
          <ac:chgData name="Weifeng Xu" userId="e7aed605-a3dd-4d5a-a692-a87037af107b" providerId="ADAL" clId="{65D2CD8F-A833-4ED3-BFC9-CC46DE2FF59E}" dt="2022-11-14T13:14:03.018" v="2488" actId="478"/>
          <ac:grpSpMkLst>
            <pc:docMk/>
            <pc:sldMk cId="49168497" sldId="436"/>
            <ac:grpSpMk id="12" creationId="{9EFEDF95-B19F-4E65-F950-54B16A0AA511}"/>
          </ac:grpSpMkLst>
        </pc:grpChg>
        <pc:grpChg chg="add mod">
          <ac:chgData name="Weifeng Xu" userId="e7aed605-a3dd-4d5a-a692-a87037af107b" providerId="ADAL" clId="{65D2CD8F-A833-4ED3-BFC9-CC46DE2FF59E}" dt="2022-11-14T13:14:10.121" v="2490" actId="1076"/>
          <ac:grpSpMkLst>
            <pc:docMk/>
            <pc:sldMk cId="49168497" sldId="436"/>
            <ac:grpSpMk id="15" creationId="{EA752510-82AF-AC31-7E05-DD6DAD8D379B}"/>
          </ac:grpSpMkLst>
        </pc:grpChg>
        <pc:grpChg chg="add mod">
          <ac:chgData name="Weifeng Xu" userId="e7aed605-a3dd-4d5a-a692-a87037af107b" providerId="ADAL" clId="{65D2CD8F-A833-4ED3-BFC9-CC46DE2FF59E}" dt="2022-11-14T13:13:57.697" v="2486" actId="1076"/>
          <ac:grpSpMkLst>
            <pc:docMk/>
            <pc:sldMk cId="49168497" sldId="436"/>
            <ac:grpSpMk id="18" creationId="{77D7D5C1-54D7-A2E5-A841-139984A93501}"/>
          </ac:grpSpMkLst>
        </pc:grpChg>
        <pc:grpChg chg="add mod">
          <ac:chgData name="Weifeng Xu" userId="e7aed605-a3dd-4d5a-a692-a87037af107b" providerId="ADAL" clId="{65D2CD8F-A833-4ED3-BFC9-CC46DE2FF59E}" dt="2022-11-14T13:15:21.056" v="2505" actId="1076"/>
          <ac:grpSpMkLst>
            <pc:docMk/>
            <pc:sldMk cId="49168497" sldId="436"/>
            <ac:grpSpMk id="21" creationId="{7C4AF6BB-D73E-FFB6-4A02-517CFBB3A893}"/>
          </ac:grpSpMkLst>
        </pc:grpChg>
        <pc:grpChg chg="add del mod">
          <ac:chgData name="Weifeng Xu" userId="e7aed605-a3dd-4d5a-a692-a87037af107b" providerId="ADAL" clId="{65D2CD8F-A833-4ED3-BFC9-CC46DE2FF59E}" dt="2022-11-14T13:14:43.874" v="2499"/>
          <ac:grpSpMkLst>
            <pc:docMk/>
            <pc:sldMk cId="49168497" sldId="436"/>
            <ac:grpSpMk id="26" creationId="{BA3BCECC-C253-98C3-23AA-060BCF625555}"/>
          </ac:grpSpMkLst>
        </pc:grpChg>
        <pc:grpChg chg="mod">
          <ac:chgData name="Weifeng Xu" userId="e7aed605-a3dd-4d5a-a692-a87037af107b" providerId="ADAL" clId="{65D2CD8F-A833-4ED3-BFC9-CC46DE2FF59E}" dt="2022-11-14T13:14:43.419" v="2497"/>
          <ac:grpSpMkLst>
            <pc:docMk/>
            <pc:sldMk cId="49168497" sldId="436"/>
            <ac:grpSpMk id="28" creationId="{99EFAF33-7003-A0F2-9D57-9361D152DCE3}"/>
          </ac:grpSpMkLst>
        </pc:grpChg>
        <pc:grpChg chg="mod">
          <ac:chgData name="Weifeng Xu" userId="e7aed605-a3dd-4d5a-a692-a87037af107b" providerId="ADAL" clId="{65D2CD8F-A833-4ED3-BFC9-CC46DE2FF59E}" dt="2022-11-14T13:14:52.044" v="2504"/>
          <ac:grpSpMkLst>
            <pc:docMk/>
            <pc:sldMk cId="49168497" sldId="436"/>
            <ac:grpSpMk id="32" creationId="{21708290-46D9-0DC4-F390-BCF34726C6CC}"/>
          </ac:grpSpMkLst>
        </pc:grpChg>
        <pc:picChg chg="add mod">
          <ac:chgData name="Weifeng Xu" userId="e7aed605-a3dd-4d5a-a692-a87037af107b" providerId="ADAL" clId="{65D2CD8F-A833-4ED3-BFC9-CC46DE2FF59E}" dt="2022-11-14T13:12:34.124" v="2472" actId="1076"/>
          <ac:picMkLst>
            <pc:docMk/>
            <pc:sldMk cId="49168497" sldId="436"/>
            <ac:picMk id="1026" creationId="{EA9E3D3A-8A1B-90C0-3D13-3293E2E28480}"/>
          </ac:picMkLst>
        </pc:picChg>
        <pc:inkChg chg="add del">
          <ac:chgData name="Weifeng Xu" userId="e7aed605-a3dd-4d5a-a692-a87037af107b" providerId="ADAL" clId="{65D2CD8F-A833-4ED3-BFC9-CC46DE2FF59E}" dt="2022-11-14T13:13:18.694" v="2474" actId="9405"/>
          <ac:inkMkLst>
            <pc:docMk/>
            <pc:sldMk cId="49168497" sldId="436"/>
            <ac:inkMk id="4" creationId="{E3C339F6-4875-3405-927B-D1A35D0B7DD8}"/>
          </ac:inkMkLst>
        </pc:inkChg>
        <pc:inkChg chg="add del">
          <ac:chgData name="Weifeng Xu" userId="e7aed605-a3dd-4d5a-a692-a87037af107b" providerId="ADAL" clId="{65D2CD8F-A833-4ED3-BFC9-CC46DE2FF59E}" dt="2022-11-14T13:13:28.900" v="2476" actId="9405"/>
          <ac:inkMkLst>
            <pc:docMk/>
            <pc:sldMk cId="49168497" sldId="436"/>
            <ac:inkMk id="5" creationId="{B7FF53A0-326D-CBAA-0445-3F5BB7A464A3}"/>
          </ac:inkMkLst>
        </pc:inkChg>
        <pc:inkChg chg="add mod">
          <ac:chgData name="Weifeng Xu" userId="e7aed605-a3dd-4d5a-a692-a87037af107b" providerId="ADAL" clId="{65D2CD8F-A833-4ED3-BFC9-CC46DE2FF59E}" dt="2022-11-14T13:13:38.431" v="2479"/>
          <ac:inkMkLst>
            <pc:docMk/>
            <pc:sldMk cId="49168497" sldId="436"/>
            <ac:inkMk id="6" creationId="{F8014108-6901-6997-F500-B4D0D0168569}"/>
          </ac:inkMkLst>
        </pc:inkChg>
        <pc:inkChg chg="add mod">
          <ac:chgData name="Weifeng Xu" userId="e7aed605-a3dd-4d5a-a692-a87037af107b" providerId="ADAL" clId="{65D2CD8F-A833-4ED3-BFC9-CC46DE2FF59E}" dt="2022-11-14T13:13:38.431" v="2479"/>
          <ac:inkMkLst>
            <pc:docMk/>
            <pc:sldMk cId="49168497" sldId="436"/>
            <ac:inkMk id="7" creationId="{0BB98A90-BF3D-8414-1386-D81E223A2A43}"/>
          </ac:inkMkLst>
        </pc:inkChg>
        <pc:inkChg chg="mod">
          <ac:chgData name="Weifeng Xu" userId="e7aed605-a3dd-4d5a-a692-a87037af107b" providerId="ADAL" clId="{65D2CD8F-A833-4ED3-BFC9-CC46DE2FF59E}" dt="2022-11-14T13:13:45.137" v="2480"/>
          <ac:inkMkLst>
            <pc:docMk/>
            <pc:sldMk cId="49168497" sldId="436"/>
            <ac:inkMk id="10" creationId="{036ADD03-EB6D-97B0-E8C2-5A72F886BF90}"/>
          </ac:inkMkLst>
        </pc:inkChg>
        <pc:inkChg chg="mod">
          <ac:chgData name="Weifeng Xu" userId="e7aed605-a3dd-4d5a-a692-a87037af107b" providerId="ADAL" clId="{65D2CD8F-A833-4ED3-BFC9-CC46DE2FF59E}" dt="2022-11-14T13:13:45.137" v="2480"/>
          <ac:inkMkLst>
            <pc:docMk/>
            <pc:sldMk cId="49168497" sldId="436"/>
            <ac:inkMk id="11" creationId="{2CF060BE-92AA-C378-943C-367E48332D85}"/>
          </ac:inkMkLst>
        </pc:inkChg>
        <pc:inkChg chg="mod">
          <ac:chgData name="Weifeng Xu" userId="e7aed605-a3dd-4d5a-a692-a87037af107b" providerId="ADAL" clId="{65D2CD8F-A833-4ED3-BFC9-CC46DE2FF59E}" dt="2022-11-14T13:13:45.652" v="2481"/>
          <ac:inkMkLst>
            <pc:docMk/>
            <pc:sldMk cId="49168497" sldId="436"/>
            <ac:inkMk id="13" creationId="{E9B0749D-4449-A5A9-AF1F-C09407EF38FF}"/>
          </ac:inkMkLst>
        </pc:inkChg>
        <pc:inkChg chg="mod">
          <ac:chgData name="Weifeng Xu" userId="e7aed605-a3dd-4d5a-a692-a87037af107b" providerId="ADAL" clId="{65D2CD8F-A833-4ED3-BFC9-CC46DE2FF59E}" dt="2022-11-14T13:13:45.652" v="2481"/>
          <ac:inkMkLst>
            <pc:docMk/>
            <pc:sldMk cId="49168497" sldId="436"/>
            <ac:inkMk id="14" creationId="{F271631E-D3B7-F63B-AAEE-C3B64A951450}"/>
          </ac:inkMkLst>
        </pc:inkChg>
        <pc:inkChg chg="mod">
          <ac:chgData name="Weifeng Xu" userId="e7aed605-a3dd-4d5a-a692-a87037af107b" providerId="ADAL" clId="{65D2CD8F-A833-4ED3-BFC9-CC46DE2FF59E}" dt="2022-11-14T13:13:45.969" v="2482"/>
          <ac:inkMkLst>
            <pc:docMk/>
            <pc:sldMk cId="49168497" sldId="436"/>
            <ac:inkMk id="16" creationId="{7C383380-C6A8-C4C8-5AD7-07C812A8C4A8}"/>
          </ac:inkMkLst>
        </pc:inkChg>
        <pc:inkChg chg="mod">
          <ac:chgData name="Weifeng Xu" userId="e7aed605-a3dd-4d5a-a692-a87037af107b" providerId="ADAL" clId="{65D2CD8F-A833-4ED3-BFC9-CC46DE2FF59E}" dt="2022-11-14T13:13:45.969" v="2482"/>
          <ac:inkMkLst>
            <pc:docMk/>
            <pc:sldMk cId="49168497" sldId="436"/>
            <ac:inkMk id="17" creationId="{E2737561-B0F1-1D69-B61A-7DF96D1A5FBB}"/>
          </ac:inkMkLst>
        </pc:inkChg>
        <pc:inkChg chg="mod">
          <ac:chgData name="Weifeng Xu" userId="e7aed605-a3dd-4d5a-a692-a87037af107b" providerId="ADAL" clId="{65D2CD8F-A833-4ED3-BFC9-CC46DE2FF59E}" dt="2022-11-14T13:13:46.304" v="2483"/>
          <ac:inkMkLst>
            <pc:docMk/>
            <pc:sldMk cId="49168497" sldId="436"/>
            <ac:inkMk id="19" creationId="{D71227B4-3AC5-3BA0-B77B-B714DF032117}"/>
          </ac:inkMkLst>
        </pc:inkChg>
        <pc:inkChg chg="mod">
          <ac:chgData name="Weifeng Xu" userId="e7aed605-a3dd-4d5a-a692-a87037af107b" providerId="ADAL" clId="{65D2CD8F-A833-4ED3-BFC9-CC46DE2FF59E}" dt="2022-11-14T13:13:46.304" v="2483"/>
          <ac:inkMkLst>
            <pc:docMk/>
            <pc:sldMk cId="49168497" sldId="436"/>
            <ac:inkMk id="20" creationId="{D1B50AA7-3FE1-B112-3946-25F026B4BB51}"/>
          </ac:inkMkLst>
        </pc:inkChg>
        <pc:inkChg chg="mod">
          <ac:chgData name="Weifeng Xu" userId="e7aed605-a3dd-4d5a-a692-a87037af107b" providerId="ADAL" clId="{65D2CD8F-A833-4ED3-BFC9-CC46DE2FF59E}" dt="2022-11-14T13:13:48.096" v="2484"/>
          <ac:inkMkLst>
            <pc:docMk/>
            <pc:sldMk cId="49168497" sldId="436"/>
            <ac:inkMk id="22" creationId="{E5737A70-E9B2-CCA5-4CE6-2C448647DFD7}"/>
          </ac:inkMkLst>
        </pc:inkChg>
        <pc:inkChg chg="mod">
          <ac:chgData name="Weifeng Xu" userId="e7aed605-a3dd-4d5a-a692-a87037af107b" providerId="ADAL" clId="{65D2CD8F-A833-4ED3-BFC9-CC46DE2FF59E}" dt="2022-11-14T13:13:48.096" v="2484"/>
          <ac:inkMkLst>
            <pc:docMk/>
            <pc:sldMk cId="49168497" sldId="436"/>
            <ac:inkMk id="23" creationId="{0066D865-95F9-133A-4254-8A56C9E8F11A}"/>
          </ac:inkMkLst>
        </pc:inkChg>
        <pc:inkChg chg="add del mod">
          <ac:chgData name="Weifeng Xu" userId="e7aed605-a3dd-4d5a-a692-a87037af107b" providerId="ADAL" clId="{65D2CD8F-A833-4ED3-BFC9-CC46DE2FF59E}" dt="2022-11-14T13:14:44.355" v="2500" actId="9405"/>
          <ac:inkMkLst>
            <pc:docMk/>
            <pc:sldMk cId="49168497" sldId="436"/>
            <ac:inkMk id="24" creationId="{31B55521-316B-166F-5CFD-3609CDC9C665}"/>
          </ac:inkMkLst>
        </pc:inkChg>
        <pc:inkChg chg="add del mod">
          <ac:chgData name="Weifeng Xu" userId="e7aed605-a3dd-4d5a-a692-a87037af107b" providerId="ADAL" clId="{65D2CD8F-A833-4ED3-BFC9-CC46DE2FF59E}" dt="2022-11-14T13:14:43.874" v="2499"/>
          <ac:inkMkLst>
            <pc:docMk/>
            <pc:sldMk cId="49168497" sldId="436"/>
            <ac:inkMk id="25" creationId="{8505E0DE-C47B-B422-55FD-E7E1362BA4A5}"/>
          </ac:inkMkLst>
        </pc:inkChg>
        <pc:inkChg chg="add del mod">
          <ac:chgData name="Weifeng Xu" userId="e7aed605-a3dd-4d5a-a692-a87037af107b" providerId="ADAL" clId="{65D2CD8F-A833-4ED3-BFC9-CC46DE2FF59E}" dt="2022-11-14T13:14:43.419" v="2497"/>
          <ac:inkMkLst>
            <pc:docMk/>
            <pc:sldMk cId="49168497" sldId="436"/>
            <ac:inkMk id="27" creationId="{3D74CCE2-1735-3E4B-FDF7-F25DBBBBC35D}"/>
          </ac:inkMkLst>
        </pc:inkChg>
        <pc:inkChg chg="add mod">
          <ac:chgData name="Weifeng Xu" userId="e7aed605-a3dd-4d5a-a692-a87037af107b" providerId="ADAL" clId="{65D2CD8F-A833-4ED3-BFC9-CC46DE2FF59E}" dt="2022-11-14T13:14:52.044" v="2504"/>
          <ac:inkMkLst>
            <pc:docMk/>
            <pc:sldMk cId="49168497" sldId="436"/>
            <ac:inkMk id="29" creationId="{4806F1A8-8FD2-727F-0F9A-31AB9F37FD9A}"/>
          </ac:inkMkLst>
        </pc:inkChg>
        <pc:inkChg chg="add mod">
          <ac:chgData name="Weifeng Xu" userId="e7aed605-a3dd-4d5a-a692-a87037af107b" providerId="ADAL" clId="{65D2CD8F-A833-4ED3-BFC9-CC46DE2FF59E}" dt="2022-11-14T13:14:52.044" v="2504"/>
          <ac:inkMkLst>
            <pc:docMk/>
            <pc:sldMk cId="49168497" sldId="436"/>
            <ac:inkMk id="30" creationId="{7FC346BC-5332-FF3A-CF31-33AFCE5A0AC1}"/>
          </ac:inkMkLst>
        </pc:inkChg>
        <pc:inkChg chg="add mod">
          <ac:chgData name="Weifeng Xu" userId="e7aed605-a3dd-4d5a-a692-a87037af107b" providerId="ADAL" clId="{65D2CD8F-A833-4ED3-BFC9-CC46DE2FF59E}" dt="2022-11-14T13:14:52.044" v="2504"/>
          <ac:inkMkLst>
            <pc:docMk/>
            <pc:sldMk cId="49168497" sldId="436"/>
            <ac:inkMk id="31" creationId="{F1BDF77D-BD34-9FB2-1CD6-9359FC5557C9}"/>
          </ac:inkMkLst>
        </pc:inkChg>
      </pc:sldChg>
      <pc:sldChg chg="addSp modSp mod">
        <pc:chgData name="Weifeng Xu" userId="e7aed605-a3dd-4d5a-a692-a87037af107b" providerId="ADAL" clId="{65D2CD8F-A833-4ED3-BFC9-CC46DE2FF59E}" dt="2022-11-14T13:17:22.561" v="2510" actId="1076"/>
        <pc:sldMkLst>
          <pc:docMk/>
          <pc:sldMk cId="3725817986" sldId="437"/>
        </pc:sldMkLst>
        <pc:spChg chg="mod">
          <ac:chgData name="Weifeng Xu" userId="e7aed605-a3dd-4d5a-a692-a87037af107b" providerId="ADAL" clId="{65D2CD8F-A833-4ED3-BFC9-CC46DE2FF59E}" dt="2022-11-06T16:17:36.454" v="1878" actId="20577"/>
          <ac:spMkLst>
            <pc:docMk/>
            <pc:sldMk cId="3725817986" sldId="437"/>
            <ac:spMk id="4" creationId="{00000000-0000-0000-0000-000000000000}"/>
          </ac:spMkLst>
        </pc:spChg>
        <pc:grpChg chg="add mod">
          <ac:chgData name="Weifeng Xu" userId="e7aed605-a3dd-4d5a-a692-a87037af107b" providerId="ADAL" clId="{65D2CD8F-A833-4ED3-BFC9-CC46DE2FF59E}" dt="2022-11-14T13:16:50.732" v="2506"/>
          <ac:grpSpMkLst>
            <pc:docMk/>
            <pc:sldMk cId="3725817986" sldId="437"/>
            <ac:grpSpMk id="3" creationId="{2410363E-8DBD-574A-ECD2-92E3A0BCAF15}"/>
          </ac:grpSpMkLst>
        </pc:grpChg>
        <pc:grpChg chg="add mod">
          <ac:chgData name="Weifeng Xu" userId="e7aed605-a3dd-4d5a-a692-a87037af107b" providerId="ADAL" clId="{65D2CD8F-A833-4ED3-BFC9-CC46DE2FF59E}" dt="2022-11-14T13:16:50.732" v="2506"/>
          <ac:grpSpMkLst>
            <pc:docMk/>
            <pc:sldMk cId="3725817986" sldId="437"/>
            <ac:grpSpMk id="8" creationId="{4D9F34A9-F3C7-2561-4C53-42DE782A4A8A}"/>
          </ac:grpSpMkLst>
        </pc:grpChg>
        <pc:grpChg chg="add mod">
          <ac:chgData name="Weifeng Xu" userId="e7aed605-a3dd-4d5a-a692-a87037af107b" providerId="ADAL" clId="{65D2CD8F-A833-4ED3-BFC9-CC46DE2FF59E}" dt="2022-11-14T13:16:50.732" v="2506"/>
          <ac:grpSpMkLst>
            <pc:docMk/>
            <pc:sldMk cId="3725817986" sldId="437"/>
            <ac:grpSpMk id="11" creationId="{3F7A3636-0474-BC8A-2DD8-4881829DAEB3}"/>
          </ac:grpSpMkLst>
        </pc:grpChg>
        <pc:grpChg chg="add mod">
          <ac:chgData name="Weifeng Xu" userId="e7aed605-a3dd-4d5a-a692-a87037af107b" providerId="ADAL" clId="{65D2CD8F-A833-4ED3-BFC9-CC46DE2FF59E}" dt="2022-11-14T13:16:50.732" v="2506"/>
          <ac:grpSpMkLst>
            <pc:docMk/>
            <pc:sldMk cId="3725817986" sldId="437"/>
            <ac:grpSpMk id="14" creationId="{019BDA23-774B-0B39-5E24-408795C3FF49}"/>
          </ac:grpSpMkLst>
        </pc:grpChg>
        <pc:grpChg chg="add mod">
          <ac:chgData name="Weifeng Xu" userId="e7aed605-a3dd-4d5a-a692-a87037af107b" providerId="ADAL" clId="{65D2CD8F-A833-4ED3-BFC9-CC46DE2FF59E}" dt="2022-11-14T13:16:50.732" v="2506"/>
          <ac:grpSpMkLst>
            <pc:docMk/>
            <pc:sldMk cId="3725817986" sldId="437"/>
            <ac:grpSpMk id="17" creationId="{505A4C86-BA46-835F-3EB1-D413D104E242}"/>
          </ac:grpSpMkLst>
        </pc:grpChg>
        <pc:picChg chg="add mod">
          <ac:chgData name="Weifeng Xu" userId="e7aed605-a3dd-4d5a-a692-a87037af107b" providerId="ADAL" clId="{65D2CD8F-A833-4ED3-BFC9-CC46DE2FF59E}" dt="2022-11-14T13:16:50.732" v="2506"/>
          <ac:picMkLst>
            <pc:docMk/>
            <pc:sldMk cId="3725817986" sldId="437"/>
            <ac:picMk id="2" creationId="{9A4C5DD0-E07B-F231-7620-3A26FCA81ABC}"/>
          </ac:picMkLst>
        </pc:picChg>
        <pc:picChg chg="add mod">
          <ac:chgData name="Weifeng Xu" userId="e7aed605-a3dd-4d5a-a692-a87037af107b" providerId="ADAL" clId="{65D2CD8F-A833-4ED3-BFC9-CC46DE2FF59E}" dt="2022-11-14T13:17:22.561" v="2510" actId="1076"/>
          <ac:picMkLst>
            <pc:docMk/>
            <pc:sldMk cId="3725817986" sldId="437"/>
            <ac:picMk id="2050" creationId="{CFA6C923-4608-3AD3-4E42-6CAE84BE834E}"/>
          </ac:picMkLst>
        </pc:picChg>
        <pc:inkChg chg="mod">
          <ac:chgData name="Weifeng Xu" userId="e7aed605-a3dd-4d5a-a692-a87037af107b" providerId="ADAL" clId="{65D2CD8F-A833-4ED3-BFC9-CC46DE2FF59E}" dt="2022-11-14T13:16:50.732" v="2506"/>
          <ac:inkMkLst>
            <pc:docMk/>
            <pc:sldMk cId="3725817986" sldId="437"/>
            <ac:inkMk id="6" creationId="{DC23B6A0-9F85-EA25-D7B5-5BC645D7D6B9}"/>
          </ac:inkMkLst>
        </pc:inkChg>
        <pc:inkChg chg="mod">
          <ac:chgData name="Weifeng Xu" userId="e7aed605-a3dd-4d5a-a692-a87037af107b" providerId="ADAL" clId="{65D2CD8F-A833-4ED3-BFC9-CC46DE2FF59E}" dt="2022-11-14T13:16:50.732" v="2506"/>
          <ac:inkMkLst>
            <pc:docMk/>
            <pc:sldMk cId="3725817986" sldId="437"/>
            <ac:inkMk id="7" creationId="{F5E2734F-B3D8-E210-242E-D8AE7B665028}"/>
          </ac:inkMkLst>
        </pc:inkChg>
        <pc:inkChg chg="mod">
          <ac:chgData name="Weifeng Xu" userId="e7aed605-a3dd-4d5a-a692-a87037af107b" providerId="ADAL" clId="{65D2CD8F-A833-4ED3-BFC9-CC46DE2FF59E}" dt="2022-11-14T13:16:50.732" v="2506"/>
          <ac:inkMkLst>
            <pc:docMk/>
            <pc:sldMk cId="3725817986" sldId="437"/>
            <ac:inkMk id="9" creationId="{C12D5A5D-8947-F277-7531-A2D7833A94AF}"/>
          </ac:inkMkLst>
        </pc:inkChg>
        <pc:inkChg chg="mod">
          <ac:chgData name="Weifeng Xu" userId="e7aed605-a3dd-4d5a-a692-a87037af107b" providerId="ADAL" clId="{65D2CD8F-A833-4ED3-BFC9-CC46DE2FF59E}" dt="2022-11-14T13:16:50.732" v="2506"/>
          <ac:inkMkLst>
            <pc:docMk/>
            <pc:sldMk cId="3725817986" sldId="437"/>
            <ac:inkMk id="10" creationId="{07F47CA2-EF9D-CD50-A8BA-3ADB86D59B88}"/>
          </ac:inkMkLst>
        </pc:inkChg>
        <pc:inkChg chg="mod">
          <ac:chgData name="Weifeng Xu" userId="e7aed605-a3dd-4d5a-a692-a87037af107b" providerId="ADAL" clId="{65D2CD8F-A833-4ED3-BFC9-CC46DE2FF59E}" dt="2022-11-14T13:16:50.732" v="2506"/>
          <ac:inkMkLst>
            <pc:docMk/>
            <pc:sldMk cId="3725817986" sldId="437"/>
            <ac:inkMk id="12" creationId="{88B10ED1-7DC0-6340-98E7-44F0AC54DB76}"/>
          </ac:inkMkLst>
        </pc:inkChg>
        <pc:inkChg chg="mod">
          <ac:chgData name="Weifeng Xu" userId="e7aed605-a3dd-4d5a-a692-a87037af107b" providerId="ADAL" clId="{65D2CD8F-A833-4ED3-BFC9-CC46DE2FF59E}" dt="2022-11-14T13:16:50.732" v="2506"/>
          <ac:inkMkLst>
            <pc:docMk/>
            <pc:sldMk cId="3725817986" sldId="437"/>
            <ac:inkMk id="13" creationId="{A47F676D-DBCF-9FC7-3317-B079C590A089}"/>
          </ac:inkMkLst>
        </pc:inkChg>
        <pc:inkChg chg="mod">
          <ac:chgData name="Weifeng Xu" userId="e7aed605-a3dd-4d5a-a692-a87037af107b" providerId="ADAL" clId="{65D2CD8F-A833-4ED3-BFC9-CC46DE2FF59E}" dt="2022-11-14T13:16:50.732" v="2506"/>
          <ac:inkMkLst>
            <pc:docMk/>
            <pc:sldMk cId="3725817986" sldId="437"/>
            <ac:inkMk id="15" creationId="{9DCEDCDE-306B-5C45-298C-B56CFA6996BB}"/>
          </ac:inkMkLst>
        </pc:inkChg>
        <pc:inkChg chg="mod">
          <ac:chgData name="Weifeng Xu" userId="e7aed605-a3dd-4d5a-a692-a87037af107b" providerId="ADAL" clId="{65D2CD8F-A833-4ED3-BFC9-CC46DE2FF59E}" dt="2022-11-14T13:16:50.732" v="2506"/>
          <ac:inkMkLst>
            <pc:docMk/>
            <pc:sldMk cId="3725817986" sldId="437"/>
            <ac:inkMk id="16" creationId="{B16BFA3D-4BAE-B06E-73E6-0A0D1E5EBCF4}"/>
          </ac:inkMkLst>
        </pc:inkChg>
        <pc:inkChg chg="mod">
          <ac:chgData name="Weifeng Xu" userId="e7aed605-a3dd-4d5a-a692-a87037af107b" providerId="ADAL" clId="{65D2CD8F-A833-4ED3-BFC9-CC46DE2FF59E}" dt="2022-11-14T13:16:50.732" v="2506"/>
          <ac:inkMkLst>
            <pc:docMk/>
            <pc:sldMk cId="3725817986" sldId="437"/>
            <ac:inkMk id="18" creationId="{44A1883F-0329-318A-4181-ED1DB759749E}"/>
          </ac:inkMkLst>
        </pc:inkChg>
        <pc:inkChg chg="mod">
          <ac:chgData name="Weifeng Xu" userId="e7aed605-a3dd-4d5a-a692-a87037af107b" providerId="ADAL" clId="{65D2CD8F-A833-4ED3-BFC9-CC46DE2FF59E}" dt="2022-11-14T13:16:50.732" v="2506"/>
          <ac:inkMkLst>
            <pc:docMk/>
            <pc:sldMk cId="3725817986" sldId="437"/>
            <ac:inkMk id="19" creationId="{574527DD-89E1-C41C-0864-72EE0D642D99}"/>
          </ac:inkMkLst>
        </pc:inkChg>
      </pc:sldChg>
      <pc:sldChg chg="addSp delSp modSp new mod modClrScheme chgLayout">
        <pc:chgData name="Weifeng Xu" userId="e7aed605-a3dd-4d5a-a692-a87037af107b" providerId="ADAL" clId="{65D2CD8F-A833-4ED3-BFC9-CC46DE2FF59E}" dt="2022-04-18T19:18:58.736" v="1651" actId="478"/>
        <pc:sldMkLst>
          <pc:docMk/>
          <pc:sldMk cId="1100369408" sldId="438"/>
        </pc:sldMkLst>
        <pc:spChg chg="add del mod">
          <ac:chgData name="Weifeng Xu" userId="e7aed605-a3dd-4d5a-a692-a87037af107b" providerId="ADAL" clId="{65D2CD8F-A833-4ED3-BFC9-CC46DE2FF59E}" dt="2022-04-18T19:18:58.736" v="1651" actId="478"/>
          <ac:spMkLst>
            <pc:docMk/>
            <pc:sldMk cId="1100369408" sldId="438"/>
            <ac:spMk id="2" creationId="{3A4CA8EE-8311-40B0-9A09-8E7ED204E521}"/>
          </ac:spMkLst>
        </pc:spChg>
        <pc:spChg chg="del mod ord">
          <ac:chgData name="Weifeng Xu" userId="e7aed605-a3dd-4d5a-a692-a87037af107b" providerId="ADAL" clId="{65D2CD8F-A833-4ED3-BFC9-CC46DE2FF59E}" dt="2021-08-31T14:56:19.066" v="1" actId="700"/>
          <ac:spMkLst>
            <pc:docMk/>
            <pc:sldMk cId="1100369408" sldId="438"/>
            <ac:spMk id="2" creationId="{94A3C7A8-2D40-4EEA-AEE1-F1BB1F1060F6}"/>
          </ac:spMkLst>
        </pc:spChg>
        <pc:spChg chg="del">
          <ac:chgData name="Weifeng Xu" userId="e7aed605-a3dd-4d5a-a692-a87037af107b" providerId="ADAL" clId="{65D2CD8F-A833-4ED3-BFC9-CC46DE2FF59E}" dt="2021-08-31T14:56:19.066" v="1" actId="700"/>
          <ac:spMkLst>
            <pc:docMk/>
            <pc:sldMk cId="1100369408" sldId="438"/>
            <ac:spMk id="3" creationId="{637BC205-E168-4D0C-9D99-8E279185E40A}"/>
          </ac:spMkLst>
        </pc:spChg>
        <pc:spChg chg="add mod ord">
          <ac:chgData name="Weifeng Xu" userId="e7aed605-a3dd-4d5a-a692-a87037af107b" providerId="ADAL" clId="{65D2CD8F-A833-4ED3-BFC9-CC46DE2FF59E}" dt="2021-09-27T14:15:59.480" v="188" actId="313"/>
          <ac:spMkLst>
            <pc:docMk/>
            <pc:sldMk cId="1100369408" sldId="438"/>
            <ac:spMk id="4" creationId="{DE000E30-0C04-4A19-A42A-44550E9AE906}"/>
          </ac:spMkLst>
        </pc:spChg>
        <pc:spChg chg="add mod">
          <ac:chgData name="Weifeng Xu" userId="e7aed605-a3dd-4d5a-a692-a87037af107b" providerId="ADAL" clId="{65D2CD8F-A833-4ED3-BFC9-CC46DE2FF59E}" dt="2021-09-30T13:18:51.894" v="645" actId="20577"/>
          <ac:spMkLst>
            <pc:docMk/>
            <pc:sldMk cId="1100369408" sldId="438"/>
            <ac:spMk id="13" creationId="{F1095F6F-8347-42C9-81A4-1E399203EF95}"/>
          </ac:spMkLst>
        </pc:spChg>
        <pc:picChg chg="add mod">
          <ac:chgData name="Weifeng Xu" userId="e7aed605-a3dd-4d5a-a692-a87037af107b" providerId="ADAL" clId="{65D2CD8F-A833-4ED3-BFC9-CC46DE2FF59E}" dt="2021-08-31T15:02:34.546" v="72" actId="1076"/>
          <ac:picMkLst>
            <pc:docMk/>
            <pc:sldMk cId="1100369408" sldId="438"/>
            <ac:picMk id="6" creationId="{BB60EFB8-4AE9-415B-99B5-A3F571E9B44F}"/>
          </ac:picMkLst>
        </pc:picChg>
        <pc:picChg chg="add del mod">
          <ac:chgData name="Weifeng Xu" userId="e7aed605-a3dd-4d5a-a692-a87037af107b" providerId="ADAL" clId="{65D2CD8F-A833-4ED3-BFC9-CC46DE2FF59E}" dt="2021-08-31T15:00:31.733" v="10" actId="22"/>
          <ac:picMkLst>
            <pc:docMk/>
            <pc:sldMk cId="1100369408" sldId="438"/>
            <ac:picMk id="8" creationId="{5254A13C-C144-4077-B5B3-A21FC969476C}"/>
          </ac:picMkLst>
        </pc:picChg>
        <pc:picChg chg="add del mod">
          <ac:chgData name="Weifeng Xu" userId="e7aed605-a3dd-4d5a-a692-a87037af107b" providerId="ADAL" clId="{65D2CD8F-A833-4ED3-BFC9-CC46DE2FF59E}" dt="2021-08-31T15:00:55.413" v="14" actId="22"/>
          <ac:picMkLst>
            <pc:docMk/>
            <pc:sldMk cId="1100369408" sldId="438"/>
            <ac:picMk id="10" creationId="{50AB12ED-0413-4BA3-BCB9-C77E3F93B555}"/>
          </ac:picMkLst>
        </pc:picChg>
        <pc:picChg chg="add mod modCrop">
          <ac:chgData name="Weifeng Xu" userId="e7aed605-a3dd-4d5a-a692-a87037af107b" providerId="ADAL" clId="{65D2CD8F-A833-4ED3-BFC9-CC46DE2FF59E}" dt="2021-08-31T15:02:34.546" v="72" actId="1076"/>
          <ac:picMkLst>
            <pc:docMk/>
            <pc:sldMk cId="1100369408" sldId="438"/>
            <ac:picMk id="12" creationId="{DD98ED70-6E32-4378-A039-227A75319C12}"/>
          </ac:picMkLst>
        </pc:picChg>
      </pc:sldChg>
      <pc:sldChg chg="addSp delSp modSp new mod ord">
        <pc:chgData name="Weifeng Xu" userId="e7aed605-a3dd-4d5a-a692-a87037af107b" providerId="ADAL" clId="{65D2CD8F-A833-4ED3-BFC9-CC46DE2FF59E}" dt="2022-11-06T16:43:43.605" v="1949" actId="1076"/>
        <pc:sldMkLst>
          <pc:docMk/>
          <pc:sldMk cId="1780675659" sldId="439"/>
        </pc:sldMkLst>
        <pc:spChg chg="add mod">
          <ac:chgData name="Weifeng Xu" userId="e7aed605-a3dd-4d5a-a692-a87037af107b" providerId="ADAL" clId="{65D2CD8F-A833-4ED3-BFC9-CC46DE2FF59E}" dt="2021-09-27T16:34:27.185" v="452" actId="1076"/>
          <ac:spMkLst>
            <pc:docMk/>
            <pc:sldMk cId="1780675659" sldId="439"/>
            <ac:spMk id="7" creationId="{D3159DA9-1A1A-46DE-BAA1-516DB57B55B5}"/>
          </ac:spMkLst>
        </pc:spChg>
        <pc:spChg chg="add mod">
          <ac:chgData name="Weifeng Xu" userId="e7aed605-a3dd-4d5a-a692-a87037af107b" providerId="ADAL" clId="{65D2CD8F-A833-4ED3-BFC9-CC46DE2FF59E}" dt="2022-04-24T14:00:32.273" v="1780"/>
          <ac:spMkLst>
            <pc:docMk/>
            <pc:sldMk cId="1780675659" sldId="439"/>
            <ac:spMk id="8" creationId="{A09A7EB9-68C5-4640-8854-DC7AF5195FB1}"/>
          </ac:spMkLst>
        </pc:spChg>
        <pc:spChg chg="add mod">
          <ac:chgData name="Weifeng Xu" userId="e7aed605-a3dd-4d5a-a692-a87037af107b" providerId="ADAL" clId="{65D2CD8F-A833-4ED3-BFC9-CC46DE2FF59E}" dt="2021-09-27T16:34:27.185" v="452" actId="1076"/>
          <ac:spMkLst>
            <pc:docMk/>
            <pc:sldMk cId="1780675659" sldId="439"/>
            <ac:spMk id="12" creationId="{DE34335F-71BC-4C5E-A79B-B998F2F090C0}"/>
          </ac:spMkLst>
        </pc:spChg>
        <pc:spChg chg="add mod">
          <ac:chgData name="Weifeng Xu" userId="e7aed605-a3dd-4d5a-a692-a87037af107b" providerId="ADAL" clId="{65D2CD8F-A833-4ED3-BFC9-CC46DE2FF59E}" dt="2021-09-27T16:34:27.185" v="452" actId="1076"/>
          <ac:spMkLst>
            <pc:docMk/>
            <pc:sldMk cId="1780675659" sldId="439"/>
            <ac:spMk id="13" creationId="{0A6CFAF5-6E53-4ED1-9605-6A8C8DEC0759}"/>
          </ac:spMkLst>
        </pc:spChg>
        <pc:spChg chg="add del mod">
          <ac:chgData name="Weifeng Xu" userId="e7aed605-a3dd-4d5a-a692-a87037af107b" providerId="ADAL" clId="{65D2CD8F-A833-4ED3-BFC9-CC46DE2FF59E}" dt="2021-09-27T14:53:44.117" v="322" actId="478"/>
          <ac:spMkLst>
            <pc:docMk/>
            <pc:sldMk cId="1780675659" sldId="439"/>
            <ac:spMk id="17" creationId="{B3B171DC-2BEA-4BC0-A88E-36A5B97D7123}"/>
          </ac:spMkLst>
        </pc:spChg>
        <pc:spChg chg="add del mod">
          <ac:chgData name="Weifeng Xu" userId="e7aed605-a3dd-4d5a-a692-a87037af107b" providerId="ADAL" clId="{65D2CD8F-A833-4ED3-BFC9-CC46DE2FF59E}" dt="2021-09-27T14:53:44.117" v="322" actId="478"/>
          <ac:spMkLst>
            <pc:docMk/>
            <pc:sldMk cId="1780675659" sldId="439"/>
            <ac:spMk id="18" creationId="{D75FB1C3-5AAC-4E01-9B98-E43A528E72C8}"/>
          </ac:spMkLst>
        </pc:spChg>
        <pc:spChg chg="add del mod">
          <ac:chgData name="Weifeng Xu" userId="e7aed605-a3dd-4d5a-a692-a87037af107b" providerId="ADAL" clId="{65D2CD8F-A833-4ED3-BFC9-CC46DE2FF59E}" dt="2021-09-27T14:53:44.117" v="322" actId="478"/>
          <ac:spMkLst>
            <pc:docMk/>
            <pc:sldMk cId="1780675659" sldId="439"/>
            <ac:spMk id="19" creationId="{6DF83BDC-EF08-4BD2-AE5D-B9FA8AD2D67C}"/>
          </ac:spMkLst>
        </pc:spChg>
        <pc:spChg chg="add mod">
          <ac:chgData name="Weifeng Xu" userId="e7aed605-a3dd-4d5a-a692-a87037af107b" providerId="ADAL" clId="{65D2CD8F-A833-4ED3-BFC9-CC46DE2FF59E}" dt="2021-10-06T14:05:12.283" v="783" actId="1076"/>
          <ac:spMkLst>
            <pc:docMk/>
            <pc:sldMk cId="1780675659" sldId="439"/>
            <ac:spMk id="21" creationId="{E470F9B1-BEA6-4B7C-BE85-16A6139431AA}"/>
          </ac:spMkLst>
        </pc:spChg>
        <pc:spChg chg="add mod">
          <ac:chgData name="Weifeng Xu" userId="e7aed605-a3dd-4d5a-a692-a87037af107b" providerId="ADAL" clId="{65D2CD8F-A833-4ED3-BFC9-CC46DE2FF59E}" dt="2022-11-06T16:37:26.310" v="1911" actId="1076"/>
          <ac:spMkLst>
            <pc:docMk/>
            <pc:sldMk cId="1780675659" sldId="439"/>
            <ac:spMk id="28" creationId="{CC202E45-C69D-40FD-B130-998AD827AE49}"/>
          </ac:spMkLst>
        </pc:spChg>
        <pc:spChg chg="add del mod">
          <ac:chgData name="Weifeng Xu" userId="e7aed605-a3dd-4d5a-a692-a87037af107b" providerId="ADAL" clId="{65D2CD8F-A833-4ED3-BFC9-CC46DE2FF59E}" dt="2021-09-27T14:54:04.599" v="325"/>
          <ac:spMkLst>
            <pc:docMk/>
            <pc:sldMk cId="1780675659" sldId="439"/>
            <ac:spMk id="33" creationId="{72759197-38E8-4AA4-978F-92A0ED130598}"/>
          </ac:spMkLst>
        </pc:spChg>
        <pc:spChg chg="add del mod">
          <ac:chgData name="Weifeng Xu" userId="e7aed605-a3dd-4d5a-a692-a87037af107b" providerId="ADAL" clId="{65D2CD8F-A833-4ED3-BFC9-CC46DE2FF59E}" dt="2021-09-27T14:54:04.599" v="325"/>
          <ac:spMkLst>
            <pc:docMk/>
            <pc:sldMk cId="1780675659" sldId="439"/>
            <ac:spMk id="34" creationId="{260FAF77-76AB-4191-ABE6-1843BDF0AD21}"/>
          </ac:spMkLst>
        </pc:spChg>
        <pc:spChg chg="add del mod">
          <ac:chgData name="Weifeng Xu" userId="e7aed605-a3dd-4d5a-a692-a87037af107b" providerId="ADAL" clId="{65D2CD8F-A833-4ED3-BFC9-CC46DE2FF59E}" dt="2021-09-27T14:54:04.599" v="325"/>
          <ac:spMkLst>
            <pc:docMk/>
            <pc:sldMk cId="1780675659" sldId="439"/>
            <ac:spMk id="35" creationId="{08D03622-9B29-4D8A-B2D2-9BADF759EA29}"/>
          </ac:spMkLst>
        </pc:spChg>
        <pc:spChg chg="add mod">
          <ac:chgData name="Weifeng Xu" userId="e7aed605-a3dd-4d5a-a692-a87037af107b" providerId="ADAL" clId="{65D2CD8F-A833-4ED3-BFC9-CC46DE2FF59E}" dt="2021-10-06T14:06:19.965" v="789" actId="1076"/>
          <ac:spMkLst>
            <pc:docMk/>
            <pc:sldMk cId="1780675659" sldId="439"/>
            <ac:spMk id="49" creationId="{4BEA12B2-3441-4B6A-B7E0-60A2E9E00261}"/>
          </ac:spMkLst>
        </pc:spChg>
        <pc:spChg chg="add mod">
          <ac:chgData name="Weifeng Xu" userId="e7aed605-a3dd-4d5a-a692-a87037af107b" providerId="ADAL" clId="{65D2CD8F-A833-4ED3-BFC9-CC46DE2FF59E}" dt="2021-10-06T14:06:23.857" v="790" actId="1076"/>
          <ac:spMkLst>
            <pc:docMk/>
            <pc:sldMk cId="1780675659" sldId="439"/>
            <ac:spMk id="50" creationId="{5300209C-8A18-4BCF-A8D8-576B2308191F}"/>
          </ac:spMkLst>
        </pc:spChg>
        <pc:spChg chg="add mod">
          <ac:chgData name="Weifeng Xu" userId="e7aed605-a3dd-4d5a-a692-a87037af107b" providerId="ADAL" clId="{65D2CD8F-A833-4ED3-BFC9-CC46DE2FF59E}" dt="2021-10-06T14:06:26.641" v="791" actId="1076"/>
          <ac:spMkLst>
            <pc:docMk/>
            <pc:sldMk cId="1780675659" sldId="439"/>
            <ac:spMk id="51" creationId="{27FFF51A-0BED-4189-AA85-42A3B3C28C2F}"/>
          </ac:spMkLst>
        </pc:spChg>
        <pc:spChg chg="add del mod">
          <ac:chgData name="Weifeng Xu" userId="e7aed605-a3dd-4d5a-a692-a87037af107b" providerId="ADAL" clId="{65D2CD8F-A833-4ED3-BFC9-CC46DE2FF59E}" dt="2021-10-06T14:02:34.905" v="755" actId="478"/>
          <ac:spMkLst>
            <pc:docMk/>
            <pc:sldMk cId="1780675659" sldId="439"/>
            <ac:spMk id="57" creationId="{4F9C6E9B-F5AD-49B9-8DD2-EC92DADF875C}"/>
          </ac:spMkLst>
        </pc:spChg>
        <pc:spChg chg="add mod">
          <ac:chgData name="Weifeng Xu" userId="e7aed605-a3dd-4d5a-a692-a87037af107b" providerId="ADAL" clId="{65D2CD8F-A833-4ED3-BFC9-CC46DE2FF59E}" dt="2021-09-27T16:37:00.833" v="486" actId="1076"/>
          <ac:spMkLst>
            <pc:docMk/>
            <pc:sldMk cId="1780675659" sldId="439"/>
            <ac:spMk id="59" creationId="{90F193D6-D1C7-47CA-9B14-AC59BA7227E7}"/>
          </ac:spMkLst>
        </pc:spChg>
        <pc:spChg chg="add del">
          <ac:chgData name="Weifeng Xu" userId="e7aed605-a3dd-4d5a-a692-a87037af107b" providerId="ADAL" clId="{65D2CD8F-A833-4ED3-BFC9-CC46DE2FF59E}" dt="2021-09-27T14:57:35.705" v="379" actId="478"/>
          <ac:spMkLst>
            <pc:docMk/>
            <pc:sldMk cId="1780675659" sldId="439"/>
            <ac:spMk id="60" creationId="{333E003C-E407-4DA3-868D-277F57818F58}"/>
          </ac:spMkLst>
        </pc:spChg>
        <pc:spChg chg="add mod">
          <ac:chgData name="Weifeng Xu" userId="e7aed605-a3dd-4d5a-a692-a87037af107b" providerId="ADAL" clId="{65D2CD8F-A833-4ED3-BFC9-CC46DE2FF59E}" dt="2021-09-27T16:37:00.833" v="486" actId="1076"/>
          <ac:spMkLst>
            <pc:docMk/>
            <pc:sldMk cId="1780675659" sldId="439"/>
            <ac:spMk id="65" creationId="{CC79F12B-DAA0-48E2-89CD-011023D40DBE}"/>
          </ac:spMkLst>
        </pc:spChg>
        <pc:spChg chg="add mod">
          <ac:chgData name="Weifeng Xu" userId="e7aed605-a3dd-4d5a-a692-a87037af107b" providerId="ADAL" clId="{65D2CD8F-A833-4ED3-BFC9-CC46DE2FF59E}" dt="2021-09-27T16:37:00.833" v="486" actId="1076"/>
          <ac:spMkLst>
            <pc:docMk/>
            <pc:sldMk cId="1780675659" sldId="439"/>
            <ac:spMk id="66" creationId="{9F73FF0C-3989-4FA0-BF51-AD61FCD62DFE}"/>
          </ac:spMkLst>
        </pc:spChg>
        <pc:spChg chg="add mod">
          <ac:chgData name="Weifeng Xu" userId="e7aed605-a3dd-4d5a-a692-a87037af107b" providerId="ADAL" clId="{65D2CD8F-A833-4ED3-BFC9-CC46DE2FF59E}" dt="2022-04-13T12:04:10.304" v="990" actId="20577"/>
          <ac:spMkLst>
            <pc:docMk/>
            <pc:sldMk cId="1780675659" sldId="439"/>
            <ac:spMk id="68" creationId="{03377D27-E4A9-46BC-BAFC-A28366B5C2E6}"/>
          </ac:spMkLst>
        </pc:spChg>
        <pc:spChg chg="add mod">
          <ac:chgData name="Weifeng Xu" userId="e7aed605-a3dd-4d5a-a692-a87037af107b" providerId="ADAL" clId="{65D2CD8F-A833-4ED3-BFC9-CC46DE2FF59E}" dt="2022-04-13T12:04:13.685" v="993" actId="20577"/>
          <ac:spMkLst>
            <pc:docMk/>
            <pc:sldMk cId="1780675659" sldId="439"/>
            <ac:spMk id="72" creationId="{19F186EC-F2C1-47E1-A601-D3527E2FD134}"/>
          </ac:spMkLst>
        </pc:spChg>
        <pc:spChg chg="add mod">
          <ac:chgData name="Weifeng Xu" userId="e7aed605-a3dd-4d5a-a692-a87037af107b" providerId="ADAL" clId="{65D2CD8F-A833-4ED3-BFC9-CC46DE2FF59E}" dt="2022-04-13T12:04:18.028" v="996" actId="20577"/>
          <ac:spMkLst>
            <pc:docMk/>
            <pc:sldMk cId="1780675659" sldId="439"/>
            <ac:spMk id="73" creationId="{90AD9D48-6CBB-42B7-BD2C-9ED60253C679}"/>
          </ac:spMkLst>
        </pc:spChg>
        <pc:spChg chg="add mod">
          <ac:chgData name="Weifeng Xu" userId="e7aed605-a3dd-4d5a-a692-a87037af107b" providerId="ADAL" clId="{65D2CD8F-A833-4ED3-BFC9-CC46DE2FF59E}" dt="2022-11-06T16:37:26.310" v="1911" actId="1076"/>
          <ac:spMkLst>
            <pc:docMk/>
            <pc:sldMk cId="1780675659" sldId="439"/>
            <ac:spMk id="74" creationId="{A0582AF5-AC78-4FB3-A82C-56C9F7BE0F05}"/>
          </ac:spMkLst>
        </pc:spChg>
        <pc:spChg chg="add del mod">
          <ac:chgData name="Weifeng Xu" userId="e7aed605-a3dd-4d5a-a692-a87037af107b" providerId="ADAL" clId="{65D2CD8F-A833-4ED3-BFC9-CC46DE2FF59E}" dt="2022-04-24T14:00:24.797" v="1778"/>
          <ac:spMkLst>
            <pc:docMk/>
            <pc:sldMk cId="1780675659" sldId="439"/>
            <ac:spMk id="76" creationId="{5348AD4B-20EA-4455-A506-B0E7F0C76851}"/>
          </ac:spMkLst>
        </pc:spChg>
        <pc:spChg chg="add del mod">
          <ac:chgData name="Weifeng Xu" userId="e7aed605-a3dd-4d5a-a692-a87037af107b" providerId="ADAL" clId="{65D2CD8F-A833-4ED3-BFC9-CC46DE2FF59E}" dt="2021-10-06T14:08:43.411" v="794" actId="478"/>
          <ac:spMkLst>
            <pc:docMk/>
            <pc:sldMk cId="1780675659" sldId="439"/>
            <ac:spMk id="76" creationId="{F33AAC92-1212-41CD-BE53-364227353EEE}"/>
          </ac:spMkLst>
        </pc:spChg>
        <pc:spChg chg="add mod">
          <ac:chgData name="Weifeng Xu" userId="e7aed605-a3dd-4d5a-a692-a87037af107b" providerId="ADAL" clId="{65D2CD8F-A833-4ED3-BFC9-CC46DE2FF59E}" dt="2022-04-24T14:02:16.786" v="1815" actId="14100"/>
          <ac:spMkLst>
            <pc:docMk/>
            <pc:sldMk cId="1780675659" sldId="439"/>
            <ac:spMk id="77" creationId="{655AD383-CC0B-407F-8F51-E441041AB0F1}"/>
          </ac:spMkLst>
        </pc:spChg>
        <pc:spChg chg="add mod">
          <ac:chgData name="Weifeng Xu" userId="e7aed605-a3dd-4d5a-a692-a87037af107b" providerId="ADAL" clId="{65D2CD8F-A833-4ED3-BFC9-CC46DE2FF59E}" dt="2022-11-06T16:37:26.310" v="1911" actId="1076"/>
          <ac:spMkLst>
            <pc:docMk/>
            <pc:sldMk cId="1780675659" sldId="439"/>
            <ac:spMk id="78" creationId="{C227C77F-28D1-4D9F-A8FB-0987124F7ED6}"/>
          </ac:spMkLst>
        </pc:spChg>
        <pc:spChg chg="add mod">
          <ac:chgData name="Weifeng Xu" userId="e7aed605-a3dd-4d5a-a692-a87037af107b" providerId="ADAL" clId="{65D2CD8F-A833-4ED3-BFC9-CC46DE2FF59E}" dt="2021-09-27T15:00:33.381" v="401" actId="20577"/>
          <ac:spMkLst>
            <pc:docMk/>
            <pc:sldMk cId="1780675659" sldId="439"/>
            <ac:spMk id="79" creationId="{4D00C4AF-FCE7-4566-9B5E-A81439EB8FB1}"/>
          </ac:spMkLst>
        </pc:spChg>
        <pc:spChg chg="add mod">
          <ac:chgData name="Weifeng Xu" userId="e7aed605-a3dd-4d5a-a692-a87037af107b" providerId="ADAL" clId="{65D2CD8F-A833-4ED3-BFC9-CC46DE2FF59E}" dt="2021-09-27T16:33:27.694" v="424" actId="1076"/>
          <ac:spMkLst>
            <pc:docMk/>
            <pc:sldMk cId="1780675659" sldId="439"/>
            <ac:spMk id="81" creationId="{3AE66595-FC7E-4D98-93B9-F6490617D793}"/>
          </ac:spMkLst>
        </pc:spChg>
        <pc:spChg chg="add mod">
          <ac:chgData name="Weifeng Xu" userId="e7aed605-a3dd-4d5a-a692-a87037af107b" providerId="ADAL" clId="{65D2CD8F-A833-4ED3-BFC9-CC46DE2FF59E}" dt="2022-04-13T12:05:53.927" v="1018" actId="1076"/>
          <ac:spMkLst>
            <pc:docMk/>
            <pc:sldMk cId="1780675659" sldId="439"/>
            <ac:spMk id="83" creationId="{E99D55EC-07C0-4475-9680-395D6D84EB58}"/>
          </ac:spMkLst>
        </pc:spChg>
        <pc:spChg chg="add mod">
          <ac:chgData name="Weifeng Xu" userId="e7aed605-a3dd-4d5a-a692-a87037af107b" providerId="ADAL" clId="{65D2CD8F-A833-4ED3-BFC9-CC46DE2FF59E}" dt="2022-04-13T12:06:04.812" v="1023" actId="20577"/>
          <ac:spMkLst>
            <pc:docMk/>
            <pc:sldMk cId="1780675659" sldId="439"/>
            <ac:spMk id="84" creationId="{BF219EBE-C63C-4064-9567-E2948641CB24}"/>
          </ac:spMkLst>
        </pc:spChg>
        <pc:spChg chg="add mod">
          <ac:chgData name="Weifeng Xu" userId="e7aed605-a3dd-4d5a-a692-a87037af107b" providerId="ADAL" clId="{65D2CD8F-A833-4ED3-BFC9-CC46DE2FF59E}" dt="2022-04-13T12:06:07.908" v="1024" actId="20577"/>
          <ac:spMkLst>
            <pc:docMk/>
            <pc:sldMk cId="1780675659" sldId="439"/>
            <ac:spMk id="85" creationId="{2A84CF8A-E3C6-4299-81AE-E6F7EC1F83D4}"/>
          </ac:spMkLst>
        </pc:spChg>
        <pc:spChg chg="add mod">
          <ac:chgData name="Weifeng Xu" userId="e7aed605-a3dd-4d5a-a692-a87037af107b" providerId="ADAL" clId="{65D2CD8F-A833-4ED3-BFC9-CC46DE2FF59E}" dt="2021-10-06T14:01:34.920" v="742" actId="1076"/>
          <ac:spMkLst>
            <pc:docMk/>
            <pc:sldMk cId="1780675659" sldId="439"/>
            <ac:spMk id="86" creationId="{ABE20B0D-FF5A-467B-B64D-978EEFF1D47E}"/>
          </ac:spMkLst>
        </pc:spChg>
        <pc:spChg chg="add mod">
          <ac:chgData name="Weifeng Xu" userId="e7aed605-a3dd-4d5a-a692-a87037af107b" providerId="ADAL" clId="{65D2CD8F-A833-4ED3-BFC9-CC46DE2FF59E}" dt="2022-04-24T14:00:40.690" v="1782" actId="1076"/>
          <ac:spMkLst>
            <pc:docMk/>
            <pc:sldMk cId="1780675659" sldId="439"/>
            <ac:spMk id="88" creationId="{18BF90B5-CAFC-47A6-92BE-D22913249551}"/>
          </ac:spMkLst>
        </pc:spChg>
        <pc:spChg chg="add del mod">
          <ac:chgData name="Weifeng Xu" userId="e7aed605-a3dd-4d5a-a692-a87037af107b" providerId="ADAL" clId="{65D2CD8F-A833-4ED3-BFC9-CC46DE2FF59E}" dt="2021-10-06T14:08:38.882" v="792" actId="478"/>
          <ac:spMkLst>
            <pc:docMk/>
            <pc:sldMk cId="1780675659" sldId="439"/>
            <ac:spMk id="88" creationId="{50E93738-5B2D-4D8F-8BC1-E0E22CD63076}"/>
          </ac:spMkLst>
        </pc:spChg>
        <pc:spChg chg="add del mod">
          <ac:chgData name="Weifeng Xu" userId="e7aed605-a3dd-4d5a-a692-a87037af107b" providerId="ADAL" clId="{65D2CD8F-A833-4ED3-BFC9-CC46DE2FF59E}" dt="2021-10-06T14:09:01.092" v="799" actId="478"/>
          <ac:spMkLst>
            <pc:docMk/>
            <pc:sldMk cId="1780675659" sldId="439"/>
            <ac:spMk id="89" creationId="{45BC53FF-1F66-46B0-B752-D834513AD383}"/>
          </ac:spMkLst>
        </pc:spChg>
        <pc:spChg chg="add mod">
          <ac:chgData name="Weifeng Xu" userId="e7aed605-a3dd-4d5a-a692-a87037af107b" providerId="ADAL" clId="{65D2CD8F-A833-4ED3-BFC9-CC46DE2FF59E}" dt="2022-04-24T14:00:44.678" v="1784" actId="1076"/>
          <ac:spMkLst>
            <pc:docMk/>
            <pc:sldMk cId="1780675659" sldId="439"/>
            <ac:spMk id="89" creationId="{B7588EC4-B237-45B6-BC30-30829B9399FD}"/>
          </ac:spMkLst>
        </pc:spChg>
        <pc:spChg chg="add del mod">
          <ac:chgData name="Weifeng Xu" userId="e7aed605-a3dd-4d5a-a692-a87037af107b" providerId="ADAL" clId="{65D2CD8F-A833-4ED3-BFC9-CC46DE2FF59E}" dt="2021-10-06T14:08:41.635" v="793" actId="478"/>
          <ac:spMkLst>
            <pc:docMk/>
            <pc:sldMk cId="1780675659" sldId="439"/>
            <ac:spMk id="90" creationId="{60D24298-24FD-4CE0-BB53-50DE67DDEE51}"/>
          </ac:spMkLst>
        </pc:spChg>
        <pc:spChg chg="add del mod">
          <ac:chgData name="Weifeng Xu" userId="e7aed605-a3dd-4d5a-a692-a87037af107b" providerId="ADAL" clId="{65D2CD8F-A833-4ED3-BFC9-CC46DE2FF59E}" dt="2021-10-06T14:08:59.386" v="798" actId="478"/>
          <ac:spMkLst>
            <pc:docMk/>
            <pc:sldMk cId="1780675659" sldId="439"/>
            <ac:spMk id="91" creationId="{8E96B5A7-2215-4D5F-B5F9-9D941B5FE046}"/>
          </ac:spMkLst>
        </pc:spChg>
        <pc:spChg chg="add mod">
          <ac:chgData name="Weifeng Xu" userId="e7aed605-a3dd-4d5a-a692-a87037af107b" providerId="ADAL" clId="{65D2CD8F-A833-4ED3-BFC9-CC46DE2FF59E}" dt="2022-04-24T14:01:58.690" v="1808" actId="404"/>
          <ac:spMkLst>
            <pc:docMk/>
            <pc:sldMk cId="1780675659" sldId="439"/>
            <ac:spMk id="96" creationId="{A3F81394-678A-47C9-9752-3848814E9AA8}"/>
          </ac:spMkLst>
        </pc:spChg>
        <pc:spChg chg="add mod">
          <ac:chgData name="Weifeng Xu" userId="e7aed605-a3dd-4d5a-a692-a87037af107b" providerId="ADAL" clId="{65D2CD8F-A833-4ED3-BFC9-CC46DE2FF59E}" dt="2022-04-24T14:02:26.314" v="1821" actId="404"/>
          <ac:spMkLst>
            <pc:docMk/>
            <pc:sldMk cId="1780675659" sldId="439"/>
            <ac:spMk id="97" creationId="{94FE9D21-33FE-48A8-98EF-B1B638FC7326}"/>
          </ac:spMkLst>
        </pc:spChg>
        <pc:spChg chg="add del mod">
          <ac:chgData name="Weifeng Xu" userId="e7aed605-a3dd-4d5a-a692-a87037af107b" providerId="ADAL" clId="{65D2CD8F-A833-4ED3-BFC9-CC46DE2FF59E}" dt="2022-04-13T12:05:02.756" v="998" actId="478"/>
          <ac:spMkLst>
            <pc:docMk/>
            <pc:sldMk cId="1780675659" sldId="439"/>
            <ac:spMk id="98" creationId="{0CECF82C-7FA1-47D7-A321-C702EB13F673}"/>
          </ac:spMkLst>
        </pc:spChg>
        <pc:spChg chg="add del mod">
          <ac:chgData name="Weifeng Xu" userId="e7aed605-a3dd-4d5a-a692-a87037af107b" providerId="ADAL" clId="{65D2CD8F-A833-4ED3-BFC9-CC46DE2FF59E}" dt="2022-04-13T12:05:04.484" v="999" actId="478"/>
          <ac:spMkLst>
            <pc:docMk/>
            <pc:sldMk cId="1780675659" sldId="439"/>
            <ac:spMk id="99" creationId="{76BCA903-25D7-4327-864E-857E8736E3EF}"/>
          </ac:spMkLst>
        </pc:spChg>
        <pc:spChg chg="add del mod">
          <ac:chgData name="Weifeng Xu" userId="e7aed605-a3dd-4d5a-a692-a87037af107b" providerId="ADAL" clId="{65D2CD8F-A833-4ED3-BFC9-CC46DE2FF59E}" dt="2021-10-06T14:09:20.897" v="804" actId="478"/>
          <ac:spMkLst>
            <pc:docMk/>
            <pc:sldMk cId="1780675659" sldId="439"/>
            <ac:spMk id="113" creationId="{A2685AC0-5786-436E-9BD5-58574C401F4C}"/>
          </ac:spMkLst>
        </pc:spChg>
        <pc:spChg chg="add del mod">
          <ac:chgData name="Weifeng Xu" userId="e7aed605-a3dd-4d5a-a692-a87037af107b" providerId="ADAL" clId="{65D2CD8F-A833-4ED3-BFC9-CC46DE2FF59E}" dt="2022-04-13T12:05:00.908" v="997" actId="478"/>
          <ac:spMkLst>
            <pc:docMk/>
            <pc:sldMk cId="1780675659" sldId="439"/>
            <ac:spMk id="114" creationId="{AF7C9F2F-753D-4667-9B2F-76A712E1F1B5}"/>
          </ac:spMkLst>
        </pc:spChg>
        <pc:spChg chg="add del mod">
          <ac:chgData name="Weifeng Xu" userId="e7aed605-a3dd-4d5a-a692-a87037af107b" providerId="ADAL" clId="{65D2CD8F-A833-4ED3-BFC9-CC46DE2FF59E}" dt="2021-10-06T14:09:27.953" v="808" actId="478"/>
          <ac:spMkLst>
            <pc:docMk/>
            <pc:sldMk cId="1780675659" sldId="439"/>
            <ac:spMk id="115" creationId="{2176B6C3-2384-4381-9113-A50C0A2F86C2}"/>
          </ac:spMkLst>
        </pc:spChg>
        <pc:spChg chg="add del mod">
          <ac:chgData name="Weifeng Xu" userId="e7aed605-a3dd-4d5a-a692-a87037af107b" providerId="ADAL" clId="{65D2CD8F-A833-4ED3-BFC9-CC46DE2FF59E}" dt="2021-10-06T14:09:26.905" v="807" actId="478"/>
          <ac:spMkLst>
            <pc:docMk/>
            <pc:sldMk cId="1780675659" sldId="439"/>
            <ac:spMk id="116" creationId="{3C886E14-394B-40C9-AB15-536F300751D7}"/>
          </ac:spMkLst>
        </pc:spChg>
        <pc:spChg chg="add del mod">
          <ac:chgData name="Weifeng Xu" userId="e7aed605-a3dd-4d5a-a692-a87037af107b" providerId="ADAL" clId="{65D2CD8F-A833-4ED3-BFC9-CC46DE2FF59E}" dt="2021-10-06T14:09:25.730" v="806" actId="478"/>
          <ac:spMkLst>
            <pc:docMk/>
            <pc:sldMk cId="1780675659" sldId="439"/>
            <ac:spMk id="117" creationId="{F4D1EF41-DCF8-4D3F-BD35-429F895E4588}"/>
          </ac:spMkLst>
        </pc:spChg>
        <pc:spChg chg="add del mod">
          <ac:chgData name="Weifeng Xu" userId="e7aed605-a3dd-4d5a-a692-a87037af107b" providerId="ADAL" clId="{65D2CD8F-A833-4ED3-BFC9-CC46DE2FF59E}" dt="2021-10-06T14:09:22.538" v="805" actId="478"/>
          <ac:spMkLst>
            <pc:docMk/>
            <pc:sldMk cId="1780675659" sldId="439"/>
            <ac:spMk id="118" creationId="{9061F3BB-E04D-4772-BA5E-546AC59EE56A}"/>
          </ac:spMkLst>
        </pc:spChg>
        <pc:picChg chg="add mod">
          <ac:chgData name="Weifeng Xu" userId="e7aed605-a3dd-4d5a-a692-a87037af107b" providerId="ADAL" clId="{65D2CD8F-A833-4ED3-BFC9-CC46DE2FF59E}" dt="2022-11-06T16:37:39.201" v="1913" actId="1076"/>
          <ac:picMkLst>
            <pc:docMk/>
            <pc:sldMk cId="1780675659" sldId="439"/>
            <ac:picMk id="2" creationId="{BB0B7E2B-B9AC-09ED-E056-D222BCC3D1CC}"/>
          </ac:picMkLst>
        </pc:picChg>
        <pc:picChg chg="add del mod">
          <ac:chgData name="Weifeng Xu" userId="e7aed605-a3dd-4d5a-a692-a87037af107b" providerId="ADAL" clId="{65D2CD8F-A833-4ED3-BFC9-CC46DE2FF59E}" dt="2021-09-27T14:49:16.519" v="266" actId="22"/>
          <ac:picMkLst>
            <pc:docMk/>
            <pc:sldMk cId="1780675659" sldId="439"/>
            <ac:picMk id="3" creationId="{8F56FC3E-72E8-4731-8BE0-F640AD3D2374}"/>
          </ac:picMkLst>
        </pc:picChg>
        <pc:picChg chg="add mod ord">
          <ac:chgData name="Weifeng Xu" userId="e7aed605-a3dd-4d5a-a692-a87037af107b" providerId="ADAL" clId="{65D2CD8F-A833-4ED3-BFC9-CC46DE2FF59E}" dt="2021-10-06T14:08:53.976" v="796" actId="167"/>
          <ac:picMkLst>
            <pc:docMk/>
            <pc:sldMk cId="1780675659" sldId="439"/>
            <ac:picMk id="3" creationId="{E5337D9F-5E42-421F-BF70-D4F0655D2E8A}"/>
          </ac:picMkLst>
        </pc:picChg>
        <pc:picChg chg="add mod">
          <ac:chgData name="Weifeng Xu" userId="e7aed605-a3dd-4d5a-a692-a87037af107b" providerId="ADAL" clId="{65D2CD8F-A833-4ED3-BFC9-CC46DE2FF59E}" dt="2022-11-06T16:43:43.605" v="1949" actId="1076"/>
          <ac:picMkLst>
            <pc:docMk/>
            <pc:sldMk cId="1780675659" sldId="439"/>
            <ac:picMk id="4" creationId="{BA388A50-3CD5-DD49-EFD9-81C25128D1A0}"/>
          </ac:picMkLst>
        </pc:picChg>
        <pc:picChg chg="add mod">
          <ac:chgData name="Weifeng Xu" userId="e7aed605-a3dd-4d5a-a692-a87037af107b" providerId="ADAL" clId="{65D2CD8F-A833-4ED3-BFC9-CC46DE2FF59E}" dt="2022-11-06T16:37:26.310" v="1911" actId="1076"/>
          <ac:picMkLst>
            <pc:docMk/>
            <pc:sldMk cId="1780675659" sldId="439"/>
            <ac:picMk id="5" creationId="{6DEBA191-26E1-4DB6-B3C6-7BED78378ABA}"/>
          </ac:picMkLst>
        </pc:picChg>
        <pc:picChg chg="add mod">
          <ac:chgData name="Weifeng Xu" userId="e7aed605-a3dd-4d5a-a692-a87037af107b" providerId="ADAL" clId="{65D2CD8F-A833-4ED3-BFC9-CC46DE2FF59E}" dt="2021-09-27T15:35:32.716" v="403" actId="688"/>
          <ac:picMkLst>
            <pc:docMk/>
            <pc:sldMk cId="1780675659" sldId="439"/>
            <ac:picMk id="6" creationId="{B38728B2-E777-4FCB-9A11-EC992AE65450}"/>
          </ac:picMkLst>
        </pc:picChg>
        <pc:picChg chg="add mod">
          <ac:chgData name="Weifeng Xu" userId="e7aed605-a3dd-4d5a-a692-a87037af107b" providerId="ADAL" clId="{65D2CD8F-A833-4ED3-BFC9-CC46DE2FF59E}" dt="2021-09-27T16:33:56.932" v="449" actId="1035"/>
          <ac:picMkLst>
            <pc:docMk/>
            <pc:sldMk cId="1780675659" sldId="439"/>
            <ac:picMk id="9" creationId="{2857FA91-84F6-43CF-BCBB-608A9FE50A94}"/>
          </ac:picMkLst>
        </pc:picChg>
        <pc:picChg chg="add mod">
          <ac:chgData name="Weifeng Xu" userId="e7aed605-a3dd-4d5a-a692-a87037af107b" providerId="ADAL" clId="{65D2CD8F-A833-4ED3-BFC9-CC46DE2FF59E}" dt="2021-09-27T16:33:56.932" v="449" actId="1035"/>
          <ac:picMkLst>
            <pc:docMk/>
            <pc:sldMk cId="1780675659" sldId="439"/>
            <ac:picMk id="10" creationId="{782A7292-BC21-4EF2-AB2E-18981EA40983}"/>
          </ac:picMkLst>
        </pc:picChg>
        <pc:picChg chg="add mod">
          <ac:chgData name="Weifeng Xu" userId="e7aed605-a3dd-4d5a-a692-a87037af107b" providerId="ADAL" clId="{65D2CD8F-A833-4ED3-BFC9-CC46DE2FF59E}" dt="2022-11-06T16:38:08.957" v="1925" actId="1076"/>
          <ac:picMkLst>
            <pc:docMk/>
            <pc:sldMk cId="1780675659" sldId="439"/>
            <ac:picMk id="14" creationId="{EA368956-354B-77C8-E527-D438A270126B}"/>
          </ac:picMkLst>
        </pc:picChg>
        <pc:picChg chg="add del mod">
          <ac:chgData name="Weifeng Xu" userId="e7aed605-a3dd-4d5a-a692-a87037af107b" providerId="ADAL" clId="{65D2CD8F-A833-4ED3-BFC9-CC46DE2FF59E}" dt="2021-09-27T14:53:44.117" v="322" actId="478"/>
          <ac:picMkLst>
            <pc:docMk/>
            <pc:sldMk cId="1780675659" sldId="439"/>
            <ac:picMk id="14" creationId="{FABAE947-E60C-4FBC-81C5-234978401D11}"/>
          </ac:picMkLst>
        </pc:picChg>
        <pc:picChg chg="add del mod">
          <ac:chgData name="Weifeng Xu" userId="e7aed605-a3dd-4d5a-a692-a87037af107b" providerId="ADAL" clId="{65D2CD8F-A833-4ED3-BFC9-CC46DE2FF59E}" dt="2021-09-27T14:53:44.117" v="322" actId="478"/>
          <ac:picMkLst>
            <pc:docMk/>
            <pc:sldMk cId="1780675659" sldId="439"/>
            <ac:picMk id="15" creationId="{C6DFAA52-655B-4A19-B5C1-E5264A05AD04}"/>
          </ac:picMkLst>
        </pc:picChg>
        <pc:picChg chg="add del mod">
          <ac:chgData name="Weifeng Xu" userId="e7aed605-a3dd-4d5a-a692-a87037af107b" providerId="ADAL" clId="{65D2CD8F-A833-4ED3-BFC9-CC46DE2FF59E}" dt="2021-09-27T14:53:44.117" v="322" actId="478"/>
          <ac:picMkLst>
            <pc:docMk/>
            <pc:sldMk cId="1780675659" sldId="439"/>
            <ac:picMk id="16" creationId="{41FB085E-C978-4465-BE83-DE130EE0C98E}"/>
          </ac:picMkLst>
        </pc:picChg>
        <pc:picChg chg="add mod">
          <ac:chgData name="Weifeng Xu" userId="e7aed605-a3dd-4d5a-a692-a87037af107b" providerId="ADAL" clId="{65D2CD8F-A833-4ED3-BFC9-CC46DE2FF59E}" dt="2022-11-06T16:38:10.159" v="1926" actId="1076"/>
          <ac:picMkLst>
            <pc:docMk/>
            <pc:sldMk cId="1780675659" sldId="439"/>
            <ac:picMk id="17" creationId="{FA047CFF-97E7-149F-A2C5-744E704FBA37}"/>
          </ac:picMkLst>
        </pc:picChg>
        <pc:picChg chg="add mod">
          <ac:chgData name="Weifeng Xu" userId="e7aed605-a3dd-4d5a-a692-a87037af107b" providerId="ADAL" clId="{65D2CD8F-A833-4ED3-BFC9-CC46DE2FF59E}" dt="2022-11-06T16:38:12.196" v="1927" actId="1076"/>
          <ac:picMkLst>
            <pc:docMk/>
            <pc:sldMk cId="1780675659" sldId="439"/>
            <ac:picMk id="18" creationId="{19306D8F-2DE6-62FF-2776-330938E30A57}"/>
          </ac:picMkLst>
        </pc:picChg>
        <pc:picChg chg="add del mod">
          <ac:chgData name="Weifeng Xu" userId="e7aed605-a3dd-4d5a-a692-a87037af107b" providerId="ADAL" clId="{65D2CD8F-A833-4ED3-BFC9-CC46DE2FF59E}" dt="2021-10-06T13:47:34.541" v="712" actId="478"/>
          <ac:picMkLst>
            <pc:docMk/>
            <pc:sldMk cId="1780675659" sldId="439"/>
            <ac:picMk id="20" creationId="{C609B35C-F363-4179-B128-561BCB48BEE6}"/>
          </ac:picMkLst>
        </pc:picChg>
        <pc:picChg chg="add del mod">
          <ac:chgData name="Weifeng Xu" userId="e7aed605-a3dd-4d5a-a692-a87037af107b" providerId="ADAL" clId="{65D2CD8F-A833-4ED3-BFC9-CC46DE2FF59E}" dt="2021-09-27T14:53:44.117" v="322" actId="478"/>
          <ac:picMkLst>
            <pc:docMk/>
            <pc:sldMk cId="1780675659" sldId="439"/>
            <ac:picMk id="21" creationId="{253CAF26-B805-4088-B82F-64006AFC982F}"/>
          </ac:picMkLst>
        </pc:picChg>
        <pc:picChg chg="add del mod">
          <ac:chgData name="Weifeng Xu" userId="e7aed605-a3dd-4d5a-a692-a87037af107b" providerId="ADAL" clId="{65D2CD8F-A833-4ED3-BFC9-CC46DE2FF59E}" dt="2021-09-27T14:54:04.599" v="325"/>
          <ac:picMkLst>
            <pc:docMk/>
            <pc:sldMk cId="1780675659" sldId="439"/>
            <ac:picMk id="30" creationId="{6A9FF2A0-FD97-4178-A07B-26157B8EB872}"/>
          </ac:picMkLst>
        </pc:picChg>
        <pc:picChg chg="add del mod">
          <ac:chgData name="Weifeng Xu" userId="e7aed605-a3dd-4d5a-a692-a87037af107b" providerId="ADAL" clId="{65D2CD8F-A833-4ED3-BFC9-CC46DE2FF59E}" dt="2021-09-27T14:54:04.599" v="325"/>
          <ac:picMkLst>
            <pc:docMk/>
            <pc:sldMk cId="1780675659" sldId="439"/>
            <ac:picMk id="31" creationId="{AF085393-34FE-4F22-B979-BA554C55E83D}"/>
          </ac:picMkLst>
        </pc:picChg>
        <pc:picChg chg="add del mod">
          <ac:chgData name="Weifeng Xu" userId="e7aed605-a3dd-4d5a-a692-a87037af107b" providerId="ADAL" clId="{65D2CD8F-A833-4ED3-BFC9-CC46DE2FF59E}" dt="2021-09-27T14:54:04.599" v="325"/>
          <ac:picMkLst>
            <pc:docMk/>
            <pc:sldMk cId="1780675659" sldId="439"/>
            <ac:picMk id="32" creationId="{9AFF5BAE-C77F-427F-88E3-E728901DA1E6}"/>
          </ac:picMkLst>
        </pc:picChg>
        <pc:picChg chg="add del mod">
          <ac:chgData name="Weifeng Xu" userId="e7aed605-a3dd-4d5a-a692-a87037af107b" providerId="ADAL" clId="{65D2CD8F-A833-4ED3-BFC9-CC46DE2FF59E}" dt="2021-09-27T14:54:04.599" v="325"/>
          <ac:picMkLst>
            <pc:docMk/>
            <pc:sldMk cId="1780675659" sldId="439"/>
            <ac:picMk id="36" creationId="{57E31A2D-7FAC-45A2-AEE3-042F33902395}"/>
          </ac:picMkLst>
        </pc:picChg>
        <pc:picChg chg="add mod">
          <ac:chgData name="Weifeng Xu" userId="e7aed605-a3dd-4d5a-a692-a87037af107b" providerId="ADAL" clId="{65D2CD8F-A833-4ED3-BFC9-CC46DE2FF59E}" dt="2022-11-06T16:42:54.014" v="1947" actId="14100"/>
          <ac:picMkLst>
            <pc:docMk/>
            <pc:sldMk cId="1780675659" sldId="439"/>
            <ac:picMk id="39" creationId="{80AAE872-90D2-203F-CDBE-9C4F5898D96A}"/>
          </ac:picMkLst>
        </pc:picChg>
        <pc:picChg chg="add mod">
          <ac:chgData name="Weifeng Xu" userId="e7aed605-a3dd-4d5a-a692-a87037af107b" providerId="ADAL" clId="{65D2CD8F-A833-4ED3-BFC9-CC46DE2FF59E}" dt="2022-11-06T16:42:34.967" v="1941" actId="14100"/>
          <ac:picMkLst>
            <pc:docMk/>
            <pc:sldMk cId="1780675659" sldId="439"/>
            <ac:picMk id="40" creationId="{711276D7-7377-1B4B-3511-D6D45C19D2DA}"/>
          </ac:picMkLst>
        </pc:picChg>
        <pc:picChg chg="add mod">
          <ac:chgData name="Weifeng Xu" userId="e7aed605-a3dd-4d5a-a692-a87037af107b" providerId="ADAL" clId="{65D2CD8F-A833-4ED3-BFC9-CC46DE2FF59E}" dt="2022-11-06T16:42:51.202" v="1946" actId="14100"/>
          <ac:picMkLst>
            <pc:docMk/>
            <pc:sldMk cId="1780675659" sldId="439"/>
            <ac:picMk id="41" creationId="{C4AAB3F4-A242-944A-7DA8-65D8C68E4D7C}"/>
          </ac:picMkLst>
        </pc:picChg>
        <pc:picChg chg="add del mod">
          <ac:chgData name="Weifeng Xu" userId="e7aed605-a3dd-4d5a-a692-a87037af107b" providerId="ADAL" clId="{65D2CD8F-A833-4ED3-BFC9-CC46DE2FF59E}" dt="2021-10-06T14:03:38.067" v="768" actId="478"/>
          <ac:picMkLst>
            <pc:docMk/>
            <pc:sldMk cId="1780675659" sldId="439"/>
            <ac:picMk id="46" creationId="{8C7F786E-2A37-480B-9112-2EBD1490FD19}"/>
          </ac:picMkLst>
        </pc:picChg>
        <pc:picChg chg="add del mod">
          <ac:chgData name="Weifeng Xu" userId="e7aed605-a3dd-4d5a-a692-a87037af107b" providerId="ADAL" clId="{65D2CD8F-A833-4ED3-BFC9-CC46DE2FF59E}" dt="2021-10-06T14:03:41.648" v="769" actId="478"/>
          <ac:picMkLst>
            <pc:docMk/>
            <pc:sldMk cId="1780675659" sldId="439"/>
            <ac:picMk id="47" creationId="{FF51AE10-FEC8-4A4A-BE52-54886B48AF81}"/>
          </ac:picMkLst>
        </pc:picChg>
        <pc:picChg chg="add del mod">
          <ac:chgData name="Weifeng Xu" userId="e7aed605-a3dd-4d5a-a692-a87037af107b" providerId="ADAL" clId="{65D2CD8F-A833-4ED3-BFC9-CC46DE2FF59E}" dt="2021-10-06T14:03:41.648" v="769" actId="478"/>
          <ac:picMkLst>
            <pc:docMk/>
            <pc:sldMk cId="1780675659" sldId="439"/>
            <ac:picMk id="48" creationId="{217B9CB2-E4ED-4057-A76D-C4286EAC2DD8}"/>
          </ac:picMkLst>
        </pc:picChg>
        <pc:picChg chg="add del mod">
          <ac:chgData name="Weifeng Xu" userId="e7aed605-a3dd-4d5a-a692-a87037af107b" providerId="ADAL" clId="{65D2CD8F-A833-4ED3-BFC9-CC46DE2FF59E}" dt="2021-10-06T13:47:44.415" v="716" actId="478"/>
          <ac:picMkLst>
            <pc:docMk/>
            <pc:sldMk cId="1780675659" sldId="439"/>
            <ac:picMk id="52" creationId="{B11E932B-F1F9-4A70-8CD5-823FF0E02FAD}"/>
          </ac:picMkLst>
        </pc:picChg>
        <pc:picChg chg="add mod">
          <ac:chgData name="Weifeng Xu" userId="e7aed605-a3dd-4d5a-a692-a87037af107b" providerId="ADAL" clId="{65D2CD8F-A833-4ED3-BFC9-CC46DE2FF59E}" dt="2022-04-13T12:03:45.872" v="980" actId="1076"/>
          <ac:picMkLst>
            <pc:docMk/>
            <pc:sldMk cId="1780675659" sldId="439"/>
            <ac:picMk id="67" creationId="{0BD4E994-F99A-436A-A6A5-218CA3E38F44}"/>
          </ac:picMkLst>
        </pc:picChg>
        <pc:picChg chg="add mod">
          <ac:chgData name="Weifeng Xu" userId="e7aed605-a3dd-4d5a-a692-a87037af107b" providerId="ADAL" clId="{65D2CD8F-A833-4ED3-BFC9-CC46DE2FF59E}" dt="2022-04-13T12:03:45.872" v="980" actId="1076"/>
          <ac:picMkLst>
            <pc:docMk/>
            <pc:sldMk cId="1780675659" sldId="439"/>
            <ac:picMk id="69" creationId="{9B442EA1-CCEF-4E94-9F41-04698EA2EAD5}"/>
          </ac:picMkLst>
        </pc:picChg>
        <pc:picChg chg="add mod">
          <ac:chgData name="Weifeng Xu" userId="e7aed605-a3dd-4d5a-a692-a87037af107b" providerId="ADAL" clId="{65D2CD8F-A833-4ED3-BFC9-CC46DE2FF59E}" dt="2022-04-13T12:03:45.872" v="980" actId="1076"/>
          <ac:picMkLst>
            <pc:docMk/>
            <pc:sldMk cId="1780675659" sldId="439"/>
            <ac:picMk id="70" creationId="{774DF774-3D28-4B8E-9D0F-85C8F841A657}"/>
          </ac:picMkLst>
        </pc:picChg>
        <pc:picChg chg="add del mod">
          <ac:chgData name="Weifeng Xu" userId="e7aed605-a3dd-4d5a-a692-a87037af107b" providerId="ADAL" clId="{65D2CD8F-A833-4ED3-BFC9-CC46DE2FF59E}" dt="2022-11-06T16:36:04.970" v="1899" actId="478"/>
          <ac:picMkLst>
            <pc:docMk/>
            <pc:sldMk cId="1780675659" sldId="439"/>
            <ac:picMk id="71" creationId="{CF2769FC-40C1-4713-8AA9-F1F516805E25}"/>
          </ac:picMkLst>
        </pc:picChg>
        <pc:picChg chg="add mod">
          <ac:chgData name="Weifeng Xu" userId="e7aed605-a3dd-4d5a-a692-a87037af107b" providerId="ADAL" clId="{65D2CD8F-A833-4ED3-BFC9-CC46DE2FF59E}" dt="2021-10-06T13:52:51.620" v="731" actId="1076"/>
          <ac:picMkLst>
            <pc:docMk/>
            <pc:sldMk cId="1780675659" sldId="439"/>
            <ac:picMk id="75" creationId="{838055EE-2B13-4D62-A5E7-E9B5D793A673}"/>
          </ac:picMkLst>
        </pc:picChg>
        <pc:picChg chg="add mod">
          <ac:chgData name="Weifeng Xu" userId="e7aed605-a3dd-4d5a-a692-a87037af107b" providerId="ADAL" clId="{65D2CD8F-A833-4ED3-BFC9-CC46DE2FF59E}" dt="2021-10-06T13:52:54.994" v="733" actId="1076"/>
          <ac:picMkLst>
            <pc:docMk/>
            <pc:sldMk cId="1780675659" sldId="439"/>
            <ac:picMk id="80" creationId="{7537224F-D8D6-44E3-BF01-D70937AFD016}"/>
          </ac:picMkLst>
        </pc:picChg>
        <pc:picChg chg="add del mod">
          <ac:chgData name="Weifeng Xu" userId="e7aed605-a3dd-4d5a-a692-a87037af107b" providerId="ADAL" clId="{65D2CD8F-A833-4ED3-BFC9-CC46DE2FF59E}" dt="2021-10-06T13:52:16.727" v="719" actId="478"/>
          <ac:picMkLst>
            <pc:docMk/>
            <pc:sldMk cId="1780675659" sldId="439"/>
            <ac:picMk id="83" creationId="{12B775C2-575A-48FC-B43D-04A7D76BF34C}"/>
          </ac:picMkLst>
        </pc:picChg>
        <pc:picChg chg="add del mod">
          <ac:chgData name="Weifeng Xu" userId="e7aed605-a3dd-4d5a-a692-a87037af107b" providerId="ADAL" clId="{65D2CD8F-A833-4ED3-BFC9-CC46DE2FF59E}" dt="2021-10-06T13:52:44.534" v="728" actId="478"/>
          <ac:picMkLst>
            <pc:docMk/>
            <pc:sldMk cId="1780675659" sldId="439"/>
            <ac:picMk id="84" creationId="{316F0F90-74DB-4645-8162-8265E2E0DDA6}"/>
          </ac:picMkLst>
        </pc:picChg>
        <pc:picChg chg="add del mod">
          <ac:chgData name="Weifeng Xu" userId="e7aed605-a3dd-4d5a-a692-a87037af107b" providerId="ADAL" clId="{65D2CD8F-A833-4ED3-BFC9-CC46DE2FF59E}" dt="2021-10-06T13:52:45.389" v="729" actId="478"/>
          <ac:picMkLst>
            <pc:docMk/>
            <pc:sldMk cId="1780675659" sldId="439"/>
            <ac:picMk id="85" creationId="{2992DC71-0E58-4318-AB36-7B1C14C3762A}"/>
          </ac:picMkLst>
        </pc:picChg>
        <pc:picChg chg="add del mod">
          <ac:chgData name="Weifeng Xu" userId="e7aed605-a3dd-4d5a-a692-a87037af107b" providerId="ADAL" clId="{65D2CD8F-A833-4ED3-BFC9-CC46DE2FF59E}" dt="2022-11-06T16:42:09.483" v="1933" actId="478"/>
          <ac:picMkLst>
            <pc:docMk/>
            <pc:sldMk cId="1780675659" sldId="439"/>
            <ac:picMk id="92" creationId="{3D3BB5CE-8CA6-45F1-8F32-133E4B0B47B2}"/>
          </ac:picMkLst>
        </pc:picChg>
        <pc:picChg chg="add del mod">
          <ac:chgData name="Weifeng Xu" userId="e7aed605-a3dd-4d5a-a692-a87037af107b" providerId="ADAL" clId="{65D2CD8F-A833-4ED3-BFC9-CC46DE2FF59E}" dt="2022-11-06T16:42:08.292" v="1932" actId="478"/>
          <ac:picMkLst>
            <pc:docMk/>
            <pc:sldMk cId="1780675659" sldId="439"/>
            <ac:picMk id="93" creationId="{158865EC-1854-48B1-8451-FF268384DFE0}"/>
          </ac:picMkLst>
        </pc:picChg>
        <pc:picChg chg="add del mod">
          <ac:chgData name="Weifeng Xu" userId="e7aed605-a3dd-4d5a-a692-a87037af107b" providerId="ADAL" clId="{65D2CD8F-A833-4ED3-BFC9-CC46DE2FF59E}" dt="2022-11-06T16:42:07.195" v="1931" actId="478"/>
          <ac:picMkLst>
            <pc:docMk/>
            <pc:sldMk cId="1780675659" sldId="439"/>
            <ac:picMk id="95" creationId="{8113CA4B-445D-4368-9281-62FF8F620018}"/>
          </ac:picMkLst>
        </pc:picChg>
        <pc:picChg chg="add mod">
          <ac:chgData name="Weifeng Xu" userId="e7aed605-a3dd-4d5a-a692-a87037af107b" providerId="ADAL" clId="{65D2CD8F-A833-4ED3-BFC9-CC46DE2FF59E}" dt="2021-09-27T16:40:27.712" v="507" actId="1076"/>
          <ac:picMkLst>
            <pc:docMk/>
            <pc:sldMk cId="1780675659" sldId="439"/>
            <ac:picMk id="101" creationId="{97277739-E943-4FFD-AABB-827613D1F440}"/>
          </ac:picMkLst>
        </pc:picChg>
        <pc:picChg chg="add mod">
          <ac:chgData name="Weifeng Xu" userId="e7aed605-a3dd-4d5a-a692-a87037af107b" providerId="ADAL" clId="{65D2CD8F-A833-4ED3-BFC9-CC46DE2FF59E}" dt="2021-09-27T16:40:27.712" v="507" actId="1076"/>
          <ac:picMkLst>
            <pc:docMk/>
            <pc:sldMk cId="1780675659" sldId="439"/>
            <ac:picMk id="102" creationId="{6AD97920-8158-48B2-982F-2E683705262C}"/>
          </ac:picMkLst>
        </pc:picChg>
        <pc:picChg chg="add mod">
          <ac:chgData name="Weifeng Xu" userId="e7aed605-a3dd-4d5a-a692-a87037af107b" providerId="ADAL" clId="{65D2CD8F-A833-4ED3-BFC9-CC46DE2FF59E}" dt="2021-09-27T16:40:27.712" v="507" actId="1076"/>
          <ac:picMkLst>
            <pc:docMk/>
            <pc:sldMk cId="1780675659" sldId="439"/>
            <ac:picMk id="103" creationId="{087605B8-4722-4E4F-9154-56FE5C114306}"/>
          </ac:picMkLst>
        </pc:picChg>
        <pc:picChg chg="add mod">
          <ac:chgData name="Weifeng Xu" userId="e7aed605-a3dd-4d5a-a692-a87037af107b" providerId="ADAL" clId="{65D2CD8F-A833-4ED3-BFC9-CC46DE2FF59E}" dt="2022-04-13T12:03:14.697" v="976" actId="1076"/>
          <ac:picMkLst>
            <pc:docMk/>
            <pc:sldMk cId="1780675659" sldId="439"/>
            <ac:picMk id="110" creationId="{D3A9C9C0-0C26-48CA-BFCA-21F4C07FEAD6}"/>
          </ac:picMkLst>
        </pc:picChg>
        <pc:picChg chg="add mod">
          <ac:chgData name="Weifeng Xu" userId="e7aed605-a3dd-4d5a-a692-a87037af107b" providerId="ADAL" clId="{65D2CD8F-A833-4ED3-BFC9-CC46DE2FF59E}" dt="2022-04-13T12:05:29.599" v="1015" actId="1038"/>
          <ac:picMkLst>
            <pc:docMk/>
            <pc:sldMk cId="1780675659" sldId="439"/>
            <ac:picMk id="111" creationId="{09D76429-C81B-4FE1-8FE2-E764C209CC74}"/>
          </ac:picMkLst>
        </pc:picChg>
        <pc:picChg chg="add mod">
          <ac:chgData name="Weifeng Xu" userId="e7aed605-a3dd-4d5a-a692-a87037af107b" providerId="ADAL" clId="{65D2CD8F-A833-4ED3-BFC9-CC46DE2FF59E}" dt="2022-04-13T12:05:29.599" v="1015" actId="1038"/>
          <ac:picMkLst>
            <pc:docMk/>
            <pc:sldMk cId="1780675659" sldId="439"/>
            <ac:picMk id="112" creationId="{959719F3-0525-449A-9D1A-B456E2A652D1}"/>
          </ac:picMkLst>
        </pc:picChg>
        <pc:picChg chg="add del">
          <ac:chgData name="Weifeng Xu" userId="e7aed605-a3dd-4d5a-a692-a87037af107b" providerId="ADAL" clId="{65D2CD8F-A833-4ED3-BFC9-CC46DE2FF59E}" dt="2021-09-27T14:50:48.892" v="277"/>
          <ac:picMkLst>
            <pc:docMk/>
            <pc:sldMk cId="1780675659" sldId="439"/>
            <ac:picMk id="1026" creationId="{B24BF7E4-F439-476D-9F24-7BAD5F1B1C40}"/>
          </ac:picMkLst>
        </pc:picChg>
        <pc:picChg chg="add del mod">
          <ac:chgData name="Weifeng Xu" userId="e7aed605-a3dd-4d5a-a692-a87037af107b" providerId="ADAL" clId="{65D2CD8F-A833-4ED3-BFC9-CC46DE2FF59E}" dt="2022-11-06T16:35:57.762" v="1895" actId="478"/>
          <ac:picMkLst>
            <pc:docMk/>
            <pc:sldMk cId="1780675659" sldId="439"/>
            <ac:picMk id="1026" creationId="{D7E4BA5B-DAD7-40BA-AE5E-AB0BF4A420F4}"/>
          </ac:picMkLst>
        </pc:picChg>
        <pc:picChg chg="add mod">
          <ac:chgData name="Weifeng Xu" userId="e7aed605-a3dd-4d5a-a692-a87037af107b" providerId="ADAL" clId="{65D2CD8F-A833-4ED3-BFC9-CC46DE2FF59E}" dt="2021-09-27T16:33:56.932" v="449" actId="1035"/>
          <ac:picMkLst>
            <pc:docMk/>
            <pc:sldMk cId="1780675659" sldId="439"/>
            <ac:picMk id="1028" creationId="{017F1FAF-A82C-45D9-90CE-D6792E2E4A3A}"/>
          </ac:picMkLst>
        </pc:picChg>
        <pc:picChg chg="add mod">
          <ac:chgData name="Weifeng Xu" userId="e7aed605-a3dd-4d5a-a692-a87037af107b" providerId="ADAL" clId="{65D2CD8F-A833-4ED3-BFC9-CC46DE2FF59E}" dt="2021-09-27T16:37:00.833" v="486" actId="1076"/>
          <ac:picMkLst>
            <pc:docMk/>
            <pc:sldMk cId="1780675659" sldId="439"/>
            <ac:picMk id="1030" creationId="{B8DF60D3-DD59-43A2-8253-411B28F5E680}"/>
          </ac:picMkLst>
        </pc:picChg>
        <pc:picChg chg="add mod">
          <ac:chgData name="Weifeng Xu" userId="e7aed605-a3dd-4d5a-a692-a87037af107b" providerId="ADAL" clId="{65D2CD8F-A833-4ED3-BFC9-CC46DE2FF59E}" dt="2021-09-27T16:37:00.833" v="486" actId="1076"/>
          <ac:picMkLst>
            <pc:docMk/>
            <pc:sldMk cId="1780675659" sldId="439"/>
            <ac:picMk id="1032" creationId="{9069D41A-4A7C-4140-92B5-3E927FAC1111}"/>
          </ac:picMkLst>
        </pc:picChg>
        <pc:cxnChg chg="add del">
          <ac:chgData name="Weifeng Xu" userId="e7aed605-a3dd-4d5a-a692-a87037af107b" providerId="ADAL" clId="{65D2CD8F-A833-4ED3-BFC9-CC46DE2FF59E}" dt="2022-04-24T13:59:48.982" v="1764" actId="11529"/>
          <ac:cxnSpMkLst>
            <pc:docMk/>
            <pc:sldMk cId="1780675659" sldId="439"/>
            <ac:cxnSpMk id="4" creationId="{8AA19FBD-27A0-48A5-B609-B7875077F2C3}"/>
          </ac:cxnSpMkLst>
        </pc:cxnChg>
        <pc:cxnChg chg="add mod">
          <ac:chgData name="Weifeng Xu" userId="e7aed605-a3dd-4d5a-a692-a87037af107b" providerId="ADAL" clId="{65D2CD8F-A833-4ED3-BFC9-CC46DE2FF59E}" dt="2022-11-06T16:38:08.957" v="1925" actId="1076"/>
          <ac:cxnSpMkLst>
            <pc:docMk/>
            <pc:sldMk cId="1780675659" sldId="439"/>
            <ac:cxnSpMk id="11" creationId="{558C2EDC-F546-4FDC-A67E-B4616A9C8742}"/>
          </ac:cxnSpMkLst>
        </pc:cxnChg>
        <pc:cxnChg chg="add mod">
          <ac:chgData name="Weifeng Xu" userId="e7aed605-a3dd-4d5a-a692-a87037af107b" providerId="ADAL" clId="{65D2CD8F-A833-4ED3-BFC9-CC46DE2FF59E}" dt="2022-04-13T12:05:13.610" v="1001" actId="14100"/>
          <ac:cxnSpMkLst>
            <pc:docMk/>
            <pc:sldMk cId="1780675659" sldId="439"/>
            <ac:cxnSpMk id="20" creationId="{FDA64B82-9754-4E95-81E4-B726A73A2848}"/>
          </ac:cxnSpMkLst>
        </pc:cxnChg>
        <pc:cxnChg chg="add mod">
          <ac:chgData name="Weifeng Xu" userId="e7aed605-a3dd-4d5a-a692-a87037af107b" providerId="ADAL" clId="{65D2CD8F-A833-4ED3-BFC9-CC46DE2FF59E}" dt="2022-11-06T16:38:10.159" v="1926" actId="1076"/>
          <ac:cxnSpMkLst>
            <pc:docMk/>
            <pc:sldMk cId="1780675659" sldId="439"/>
            <ac:cxnSpMk id="23" creationId="{15C438E5-4AEC-4258-ADD6-E81B49D7ED5B}"/>
          </ac:cxnSpMkLst>
        </pc:cxnChg>
        <pc:cxnChg chg="add mod">
          <ac:chgData name="Weifeng Xu" userId="e7aed605-a3dd-4d5a-a692-a87037af107b" providerId="ADAL" clId="{65D2CD8F-A833-4ED3-BFC9-CC46DE2FF59E}" dt="2022-11-06T16:38:12.196" v="1927" actId="1076"/>
          <ac:cxnSpMkLst>
            <pc:docMk/>
            <pc:sldMk cId="1780675659" sldId="439"/>
            <ac:cxnSpMk id="25" creationId="{E22F121F-229D-4D21-A3F9-E260DA5C285D}"/>
          </ac:cxnSpMkLst>
        </pc:cxnChg>
        <pc:cxnChg chg="add mod">
          <ac:chgData name="Weifeng Xu" userId="e7aed605-a3dd-4d5a-a692-a87037af107b" providerId="ADAL" clId="{65D2CD8F-A833-4ED3-BFC9-CC46DE2FF59E}" dt="2022-04-13T12:05:29.599" v="1015" actId="1038"/>
          <ac:cxnSpMkLst>
            <pc:docMk/>
            <pc:sldMk cId="1780675659" sldId="439"/>
            <ac:cxnSpMk id="26" creationId="{A2A860C6-F966-4009-9536-57EE1E790A97}"/>
          </ac:cxnSpMkLst>
        </pc:cxnChg>
        <pc:cxnChg chg="add mod">
          <ac:chgData name="Weifeng Xu" userId="e7aed605-a3dd-4d5a-a692-a87037af107b" providerId="ADAL" clId="{65D2CD8F-A833-4ED3-BFC9-CC46DE2FF59E}" dt="2022-11-06T16:37:42.167" v="1914" actId="14100"/>
          <ac:cxnSpMkLst>
            <pc:docMk/>
            <pc:sldMk cId="1780675659" sldId="439"/>
            <ac:cxnSpMk id="27" creationId="{39F352D2-EE11-4786-B408-34564F118D6A}"/>
          </ac:cxnSpMkLst>
        </pc:cxnChg>
        <pc:cxnChg chg="add">
          <ac:chgData name="Weifeng Xu" userId="e7aed605-a3dd-4d5a-a692-a87037af107b" providerId="ADAL" clId="{65D2CD8F-A833-4ED3-BFC9-CC46DE2FF59E}" dt="2022-04-13T12:05:36.047" v="1016" actId="11529"/>
          <ac:cxnSpMkLst>
            <pc:docMk/>
            <pc:sldMk cId="1780675659" sldId="439"/>
            <ac:cxnSpMk id="30" creationId="{5E2C1200-74C2-467E-A164-A11D5941B1F7}"/>
          </ac:cxnSpMkLst>
        </pc:cxnChg>
        <pc:cxnChg chg="add">
          <ac:chgData name="Weifeng Xu" userId="e7aed605-a3dd-4d5a-a692-a87037af107b" providerId="ADAL" clId="{65D2CD8F-A833-4ED3-BFC9-CC46DE2FF59E}" dt="2022-11-06T16:38:23.088" v="1928" actId="11529"/>
          <ac:cxnSpMkLst>
            <pc:docMk/>
            <pc:sldMk cId="1780675659" sldId="439"/>
            <ac:cxnSpMk id="34" creationId="{2D345EB5-4157-90AB-1315-B4A60A8E8730}"/>
          </ac:cxnSpMkLst>
        </pc:cxnChg>
        <pc:cxnChg chg="add">
          <ac:chgData name="Weifeng Xu" userId="e7aed605-a3dd-4d5a-a692-a87037af107b" providerId="ADAL" clId="{65D2CD8F-A833-4ED3-BFC9-CC46DE2FF59E}" dt="2022-11-06T16:38:26.707" v="1929" actId="11529"/>
          <ac:cxnSpMkLst>
            <pc:docMk/>
            <pc:sldMk cId="1780675659" sldId="439"/>
            <ac:cxnSpMk id="36" creationId="{6F93B911-DE86-5A45-47EC-DF57399C69DD}"/>
          </ac:cxnSpMkLst>
        </pc:cxnChg>
        <pc:cxnChg chg="add del mod">
          <ac:chgData name="Weifeng Xu" userId="e7aed605-a3dd-4d5a-a692-a87037af107b" providerId="ADAL" clId="{65D2CD8F-A833-4ED3-BFC9-CC46DE2FF59E}" dt="2021-09-27T14:54:04.599" v="325"/>
          <ac:cxnSpMkLst>
            <pc:docMk/>
            <pc:sldMk cId="1780675659" sldId="439"/>
            <ac:cxnSpMk id="37" creationId="{5AB66DAC-56D0-4C44-BCA2-978553D99320}"/>
          </ac:cxnSpMkLst>
        </pc:cxnChg>
        <pc:cxnChg chg="add del mod">
          <ac:chgData name="Weifeng Xu" userId="e7aed605-a3dd-4d5a-a692-a87037af107b" providerId="ADAL" clId="{65D2CD8F-A833-4ED3-BFC9-CC46DE2FF59E}" dt="2021-09-27T14:54:04.599" v="325"/>
          <ac:cxnSpMkLst>
            <pc:docMk/>
            <pc:sldMk cId="1780675659" sldId="439"/>
            <ac:cxnSpMk id="38" creationId="{01342279-E03E-45D3-AE5F-8F2D829CE5BE}"/>
          </ac:cxnSpMkLst>
        </pc:cxnChg>
        <pc:cxnChg chg="add">
          <ac:chgData name="Weifeng Xu" userId="e7aed605-a3dd-4d5a-a692-a87037af107b" providerId="ADAL" clId="{65D2CD8F-A833-4ED3-BFC9-CC46DE2FF59E}" dt="2022-11-06T16:38:30.325" v="1930" actId="11529"/>
          <ac:cxnSpMkLst>
            <pc:docMk/>
            <pc:sldMk cId="1780675659" sldId="439"/>
            <ac:cxnSpMk id="38" creationId="{E557ADCF-6D05-845E-4516-1129FFDD270E}"/>
          </ac:cxnSpMkLst>
        </pc:cxnChg>
        <pc:cxnChg chg="add del mod">
          <ac:chgData name="Weifeng Xu" userId="e7aed605-a3dd-4d5a-a692-a87037af107b" providerId="ADAL" clId="{65D2CD8F-A833-4ED3-BFC9-CC46DE2FF59E}" dt="2021-09-27T14:54:04.599" v="325"/>
          <ac:cxnSpMkLst>
            <pc:docMk/>
            <pc:sldMk cId="1780675659" sldId="439"/>
            <ac:cxnSpMk id="39" creationId="{79E7E60F-626F-4C04-9BA4-1D14AD6B9A42}"/>
          </ac:cxnSpMkLst>
        </pc:cxnChg>
        <pc:cxnChg chg="add del mod">
          <ac:chgData name="Weifeng Xu" userId="e7aed605-a3dd-4d5a-a692-a87037af107b" providerId="ADAL" clId="{65D2CD8F-A833-4ED3-BFC9-CC46DE2FF59E}" dt="2021-09-27T14:54:04.599" v="325"/>
          <ac:cxnSpMkLst>
            <pc:docMk/>
            <pc:sldMk cId="1780675659" sldId="439"/>
            <ac:cxnSpMk id="40" creationId="{BB6DC0E4-3F83-42A1-AA77-FCD8F40DE56F}"/>
          </ac:cxnSpMkLst>
        </pc:cxnChg>
        <pc:cxnChg chg="add del mod">
          <ac:chgData name="Weifeng Xu" userId="e7aed605-a3dd-4d5a-a692-a87037af107b" providerId="ADAL" clId="{65D2CD8F-A833-4ED3-BFC9-CC46DE2FF59E}" dt="2021-09-27T14:57:20.689" v="375" actId="478"/>
          <ac:cxnSpMkLst>
            <pc:docMk/>
            <pc:sldMk cId="1780675659" sldId="439"/>
            <ac:cxnSpMk id="45" creationId="{D97A6717-8DBC-4886-815D-5B6B1229CB31}"/>
          </ac:cxnSpMkLst>
        </pc:cxnChg>
        <pc:cxnChg chg="add del mod">
          <ac:chgData name="Weifeng Xu" userId="e7aed605-a3dd-4d5a-a692-a87037af107b" providerId="ADAL" clId="{65D2CD8F-A833-4ED3-BFC9-CC46DE2FF59E}" dt="2021-09-27T14:57:52.248" v="384" actId="478"/>
          <ac:cxnSpMkLst>
            <pc:docMk/>
            <pc:sldMk cId="1780675659" sldId="439"/>
            <ac:cxnSpMk id="53" creationId="{3356F157-92EC-4236-A577-81297FB7FF7B}"/>
          </ac:cxnSpMkLst>
        </pc:cxnChg>
        <pc:cxnChg chg="add del mod">
          <ac:chgData name="Weifeng Xu" userId="e7aed605-a3dd-4d5a-a692-a87037af107b" providerId="ADAL" clId="{65D2CD8F-A833-4ED3-BFC9-CC46DE2FF59E}" dt="2021-09-27T14:57:53.760" v="385" actId="478"/>
          <ac:cxnSpMkLst>
            <pc:docMk/>
            <pc:sldMk cId="1780675659" sldId="439"/>
            <ac:cxnSpMk id="54" creationId="{285144EF-5B6D-4456-8C9E-873C02DD02CD}"/>
          </ac:cxnSpMkLst>
        </pc:cxnChg>
        <pc:cxnChg chg="add del mod">
          <ac:chgData name="Weifeng Xu" userId="e7aed605-a3dd-4d5a-a692-a87037af107b" providerId="ADAL" clId="{65D2CD8F-A833-4ED3-BFC9-CC46DE2FF59E}" dt="2021-09-27T14:57:54.424" v="386" actId="478"/>
          <ac:cxnSpMkLst>
            <pc:docMk/>
            <pc:sldMk cId="1780675659" sldId="439"/>
            <ac:cxnSpMk id="55" creationId="{1D759BD6-978F-4E8B-BA8C-AF82C8343F59}"/>
          </ac:cxnSpMkLst>
        </pc:cxnChg>
        <pc:cxnChg chg="add del mod">
          <ac:chgData name="Weifeng Xu" userId="e7aed605-a3dd-4d5a-a692-a87037af107b" providerId="ADAL" clId="{65D2CD8F-A833-4ED3-BFC9-CC46DE2FF59E}" dt="2021-09-27T14:57:55.392" v="387" actId="478"/>
          <ac:cxnSpMkLst>
            <pc:docMk/>
            <pc:sldMk cId="1780675659" sldId="439"/>
            <ac:cxnSpMk id="56" creationId="{34E2448B-50A2-4A79-A0A4-68BBB94A651D}"/>
          </ac:cxnSpMkLst>
        </pc:cxnChg>
        <pc:cxnChg chg="add del mod">
          <ac:chgData name="Weifeng Xu" userId="e7aed605-a3dd-4d5a-a692-a87037af107b" providerId="ADAL" clId="{65D2CD8F-A833-4ED3-BFC9-CC46DE2FF59E}" dt="2021-10-06T14:03:41.648" v="769" actId="478"/>
          <ac:cxnSpMkLst>
            <pc:docMk/>
            <pc:sldMk cId="1780675659" sldId="439"/>
            <ac:cxnSpMk id="62" creationId="{98BE60BA-4C5C-4D9F-B406-28AC9B863FE6}"/>
          </ac:cxnSpMkLst>
        </pc:cxnChg>
        <pc:cxnChg chg="add del mod">
          <ac:chgData name="Weifeng Xu" userId="e7aed605-a3dd-4d5a-a692-a87037af107b" providerId="ADAL" clId="{65D2CD8F-A833-4ED3-BFC9-CC46DE2FF59E}" dt="2021-10-06T14:03:41.648" v="769" actId="478"/>
          <ac:cxnSpMkLst>
            <pc:docMk/>
            <pc:sldMk cId="1780675659" sldId="439"/>
            <ac:cxnSpMk id="64" creationId="{0B487CB9-78DC-48F2-B5EA-542EAB5D39E7}"/>
          </ac:cxnSpMkLst>
        </pc:cxnChg>
        <pc:cxnChg chg="add del mod">
          <ac:chgData name="Weifeng Xu" userId="e7aed605-a3dd-4d5a-a692-a87037af107b" providerId="ADAL" clId="{65D2CD8F-A833-4ED3-BFC9-CC46DE2FF59E}" dt="2021-10-06T14:03:41.648" v="769" actId="478"/>
          <ac:cxnSpMkLst>
            <pc:docMk/>
            <pc:sldMk cId="1780675659" sldId="439"/>
            <ac:cxnSpMk id="68" creationId="{7E449796-1D1C-4F04-86B0-DE7144D36E35}"/>
          </ac:cxnSpMkLst>
        </pc:cxnChg>
        <pc:cxnChg chg="add del mod">
          <ac:chgData name="Weifeng Xu" userId="e7aed605-a3dd-4d5a-a692-a87037af107b" providerId="ADAL" clId="{65D2CD8F-A833-4ED3-BFC9-CC46DE2FF59E}" dt="2021-10-06T14:04:13.815" v="774" actId="478"/>
          <ac:cxnSpMkLst>
            <pc:docMk/>
            <pc:sldMk cId="1780675659" sldId="439"/>
            <ac:cxnSpMk id="70" creationId="{6DB92D6A-ABF0-4685-8F83-1E8A7ADC75F7}"/>
          </ac:cxnSpMkLst>
        </pc:cxnChg>
        <pc:cxnChg chg="add mod">
          <ac:chgData name="Weifeng Xu" userId="e7aed605-a3dd-4d5a-a692-a87037af107b" providerId="ADAL" clId="{65D2CD8F-A833-4ED3-BFC9-CC46DE2FF59E}" dt="2022-11-06T16:37:26.310" v="1911" actId="1076"/>
          <ac:cxnSpMkLst>
            <pc:docMk/>
            <pc:sldMk cId="1780675659" sldId="439"/>
            <ac:cxnSpMk id="82" creationId="{73D65B37-DDD4-4BD7-8272-D3448D49ED3D}"/>
          </ac:cxnSpMkLst>
        </pc:cxnChg>
        <pc:cxnChg chg="add mod">
          <ac:chgData name="Weifeng Xu" userId="e7aed605-a3dd-4d5a-a692-a87037af107b" providerId="ADAL" clId="{65D2CD8F-A833-4ED3-BFC9-CC46DE2FF59E}" dt="2022-11-06T16:37:26.310" v="1911" actId="1076"/>
          <ac:cxnSpMkLst>
            <pc:docMk/>
            <pc:sldMk cId="1780675659" sldId="439"/>
            <ac:cxnSpMk id="87" creationId="{C48FA606-F7A8-4AFA-8205-7F3AA54024CC}"/>
          </ac:cxnSpMkLst>
        </pc:cxnChg>
        <pc:cxnChg chg="add mod">
          <ac:chgData name="Weifeng Xu" userId="e7aed605-a3dd-4d5a-a692-a87037af107b" providerId="ADAL" clId="{65D2CD8F-A833-4ED3-BFC9-CC46DE2FF59E}" dt="2022-11-06T16:37:26.310" v="1911" actId="1076"/>
          <ac:cxnSpMkLst>
            <pc:docMk/>
            <pc:sldMk cId="1780675659" sldId="439"/>
            <ac:cxnSpMk id="94" creationId="{BBED4100-4AA6-40DF-8960-E3E4D2D8FA90}"/>
          </ac:cxnSpMkLst>
        </pc:cxnChg>
        <pc:cxnChg chg="add del mod">
          <ac:chgData name="Weifeng Xu" userId="e7aed605-a3dd-4d5a-a692-a87037af107b" providerId="ADAL" clId="{65D2CD8F-A833-4ED3-BFC9-CC46DE2FF59E}" dt="2021-09-27T16:40:27.527" v="506" actId="11529"/>
          <ac:cxnSpMkLst>
            <pc:docMk/>
            <pc:sldMk cId="1780675659" sldId="439"/>
            <ac:cxnSpMk id="98" creationId="{71CFF787-05A2-48B7-9B3D-F8ECAC0F6A8C}"/>
          </ac:cxnSpMkLst>
        </pc:cxnChg>
        <pc:cxnChg chg="add del mod">
          <ac:chgData name="Weifeng Xu" userId="e7aed605-a3dd-4d5a-a692-a87037af107b" providerId="ADAL" clId="{65D2CD8F-A833-4ED3-BFC9-CC46DE2FF59E}" dt="2021-09-27T16:40:27.351" v="505" actId="11529"/>
          <ac:cxnSpMkLst>
            <pc:docMk/>
            <pc:sldMk cId="1780675659" sldId="439"/>
            <ac:cxnSpMk id="100" creationId="{73DF611C-1A22-45D4-B490-4A20440CC607}"/>
          </ac:cxnSpMkLst>
        </pc:cxnChg>
        <pc:cxnChg chg="add del mod">
          <ac:chgData name="Weifeng Xu" userId="e7aed605-a3dd-4d5a-a692-a87037af107b" providerId="ADAL" clId="{65D2CD8F-A833-4ED3-BFC9-CC46DE2FF59E}" dt="2021-09-27T16:40:27.135" v="504" actId="11529"/>
          <ac:cxnSpMkLst>
            <pc:docMk/>
            <pc:sldMk cId="1780675659" sldId="439"/>
            <ac:cxnSpMk id="105" creationId="{91C3BA0E-203D-4675-A78A-A6E6FBBED5E5}"/>
          </ac:cxnSpMkLst>
        </pc:cxnChg>
        <pc:cxnChg chg="add">
          <ac:chgData name="Weifeng Xu" userId="e7aed605-a3dd-4d5a-a692-a87037af107b" providerId="ADAL" clId="{65D2CD8F-A833-4ED3-BFC9-CC46DE2FF59E}" dt="2021-09-27T16:42:15.603" v="521" actId="11529"/>
          <ac:cxnSpMkLst>
            <pc:docMk/>
            <pc:sldMk cId="1780675659" sldId="439"/>
            <ac:cxnSpMk id="107" creationId="{5B8A79DC-D374-483C-9FF3-A02EC4FF3312}"/>
          </ac:cxnSpMkLst>
        </pc:cxnChg>
        <pc:cxnChg chg="add mod">
          <ac:chgData name="Weifeng Xu" userId="e7aed605-a3dd-4d5a-a692-a87037af107b" providerId="ADAL" clId="{65D2CD8F-A833-4ED3-BFC9-CC46DE2FF59E}" dt="2021-10-06T14:08:59.386" v="798" actId="478"/>
          <ac:cxnSpMkLst>
            <pc:docMk/>
            <pc:sldMk cId="1780675659" sldId="439"/>
            <ac:cxnSpMk id="109" creationId="{56A548E6-3321-48C6-9377-C54E4E748081}"/>
          </ac:cxnSpMkLst>
        </pc:cxnChg>
        <pc:cxnChg chg="add mod">
          <ac:chgData name="Weifeng Xu" userId="e7aed605-a3dd-4d5a-a692-a87037af107b" providerId="ADAL" clId="{65D2CD8F-A833-4ED3-BFC9-CC46DE2FF59E}" dt="2021-10-06T14:09:01.092" v="799" actId="478"/>
          <ac:cxnSpMkLst>
            <pc:docMk/>
            <pc:sldMk cId="1780675659" sldId="439"/>
            <ac:cxnSpMk id="120" creationId="{94F29043-ED44-408F-90F5-F0EFA81DD740}"/>
          </ac:cxnSpMkLst>
        </pc:cxnChg>
        <pc:cxnChg chg="add del mod">
          <ac:chgData name="Weifeng Xu" userId="e7aed605-a3dd-4d5a-a692-a87037af107b" providerId="ADAL" clId="{65D2CD8F-A833-4ED3-BFC9-CC46DE2FF59E}" dt="2021-09-27T16:42:47.701" v="529" actId="11529"/>
          <ac:cxnSpMkLst>
            <pc:docMk/>
            <pc:sldMk cId="1780675659" sldId="439"/>
            <ac:cxnSpMk id="122" creationId="{0397058B-72DE-4C49-813A-92FB0C0F2A33}"/>
          </ac:cxnSpMkLst>
        </pc:cxnChg>
        <pc:cxnChg chg="add del mod">
          <ac:chgData name="Weifeng Xu" userId="e7aed605-a3dd-4d5a-a692-a87037af107b" providerId="ADAL" clId="{65D2CD8F-A833-4ED3-BFC9-CC46DE2FF59E}" dt="2021-09-27T16:42:47.125" v="528" actId="11529"/>
          <ac:cxnSpMkLst>
            <pc:docMk/>
            <pc:sldMk cId="1780675659" sldId="439"/>
            <ac:cxnSpMk id="124" creationId="{699F28ED-30A7-4C37-AFF8-E5443ED6A787}"/>
          </ac:cxnSpMkLst>
        </pc:cxnChg>
        <pc:cxnChg chg="add del mod">
          <ac:chgData name="Weifeng Xu" userId="e7aed605-a3dd-4d5a-a692-a87037af107b" providerId="ADAL" clId="{65D2CD8F-A833-4ED3-BFC9-CC46DE2FF59E}" dt="2021-09-27T16:42:46.789" v="527" actId="11529"/>
          <ac:cxnSpMkLst>
            <pc:docMk/>
            <pc:sldMk cId="1780675659" sldId="439"/>
            <ac:cxnSpMk id="126" creationId="{F4107013-CA84-40C4-8D00-F6F8CF72002F}"/>
          </ac:cxnSpMkLst>
        </pc:cxnChg>
        <pc:cxnChg chg="add mod">
          <ac:chgData name="Weifeng Xu" userId="e7aed605-a3dd-4d5a-a692-a87037af107b" providerId="ADAL" clId="{65D2CD8F-A833-4ED3-BFC9-CC46DE2FF59E}" dt="2022-04-13T12:03:14.697" v="976" actId="1076"/>
          <ac:cxnSpMkLst>
            <pc:docMk/>
            <pc:sldMk cId="1780675659" sldId="439"/>
            <ac:cxnSpMk id="1024" creationId="{A09DC0B2-BD09-4E8B-AF16-001DF34B5935}"/>
          </ac:cxnSpMkLst>
        </pc:cxnChg>
        <pc:cxnChg chg="add mod">
          <ac:chgData name="Weifeng Xu" userId="e7aed605-a3dd-4d5a-a692-a87037af107b" providerId="ADAL" clId="{65D2CD8F-A833-4ED3-BFC9-CC46DE2FF59E}" dt="2022-04-13T12:05:29.599" v="1015" actId="1038"/>
          <ac:cxnSpMkLst>
            <pc:docMk/>
            <pc:sldMk cId="1780675659" sldId="439"/>
            <ac:cxnSpMk id="1027" creationId="{6326F998-7EEF-4F4F-9B0C-C03D296E0A06}"/>
          </ac:cxnSpMkLst>
        </pc:cxnChg>
        <pc:cxnChg chg="add mod">
          <ac:chgData name="Weifeng Xu" userId="e7aed605-a3dd-4d5a-a692-a87037af107b" providerId="ADAL" clId="{65D2CD8F-A833-4ED3-BFC9-CC46DE2FF59E}" dt="2022-04-13T12:05:29.599" v="1015" actId="1038"/>
          <ac:cxnSpMkLst>
            <pc:docMk/>
            <pc:sldMk cId="1780675659" sldId="439"/>
            <ac:cxnSpMk id="1031" creationId="{DDBFFF9E-5B38-4D8E-A5E8-B77A0CA059B1}"/>
          </ac:cxnSpMkLst>
        </pc:cxnChg>
        <pc:cxnChg chg="add del mod">
          <ac:chgData name="Weifeng Xu" userId="e7aed605-a3dd-4d5a-a692-a87037af107b" providerId="ADAL" clId="{65D2CD8F-A833-4ED3-BFC9-CC46DE2FF59E}" dt="2021-09-27T16:43:20.195" v="534" actId="11529"/>
          <ac:cxnSpMkLst>
            <pc:docMk/>
            <pc:sldMk cId="1780675659" sldId="439"/>
            <ac:cxnSpMk id="1034" creationId="{5D701FB6-77FC-49E7-8D7D-E01AC4C92B65}"/>
          </ac:cxnSpMkLst>
        </pc:cxnChg>
        <pc:cxnChg chg="add mod">
          <ac:chgData name="Weifeng Xu" userId="e7aed605-a3dd-4d5a-a692-a87037af107b" providerId="ADAL" clId="{65D2CD8F-A833-4ED3-BFC9-CC46DE2FF59E}" dt="2022-04-13T12:06:14.722" v="1025" actId="14100"/>
          <ac:cxnSpMkLst>
            <pc:docMk/>
            <pc:sldMk cId="1780675659" sldId="439"/>
            <ac:cxnSpMk id="1036" creationId="{92328C6B-6DEE-4F38-B1D1-694D3B7C2B8C}"/>
          </ac:cxnSpMkLst>
        </pc:cxnChg>
        <pc:cxnChg chg="add del mod">
          <ac:chgData name="Weifeng Xu" userId="e7aed605-a3dd-4d5a-a692-a87037af107b" providerId="ADAL" clId="{65D2CD8F-A833-4ED3-BFC9-CC46DE2FF59E}" dt="2021-09-27T16:43:31.627" v="537" actId="11529"/>
          <ac:cxnSpMkLst>
            <pc:docMk/>
            <pc:sldMk cId="1780675659" sldId="439"/>
            <ac:cxnSpMk id="1038" creationId="{C6A41E78-1E2B-4A4B-AF0C-2A292C001ADD}"/>
          </ac:cxnSpMkLst>
        </pc:cxnChg>
        <pc:cxnChg chg="add mod">
          <ac:chgData name="Weifeng Xu" userId="e7aed605-a3dd-4d5a-a692-a87037af107b" providerId="ADAL" clId="{65D2CD8F-A833-4ED3-BFC9-CC46DE2FF59E}" dt="2022-04-13T12:03:50.617" v="981" actId="14100"/>
          <ac:cxnSpMkLst>
            <pc:docMk/>
            <pc:sldMk cId="1780675659" sldId="439"/>
            <ac:cxnSpMk id="1040" creationId="{708364A3-8027-4E40-9440-A2AFD84EF3F6}"/>
          </ac:cxnSpMkLst>
        </pc:cxnChg>
        <pc:cxnChg chg="add del mod">
          <ac:chgData name="Weifeng Xu" userId="e7aed605-a3dd-4d5a-a692-a87037af107b" providerId="ADAL" clId="{65D2CD8F-A833-4ED3-BFC9-CC46DE2FF59E}" dt="2021-09-27T16:43:45.139" v="540" actId="11529"/>
          <ac:cxnSpMkLst>
            <pc:docMk/>
            <pc:sldMk cId="1780675659" sldId="439"/>
            <ac:cxnSpMk id="1042" creationId="{FA6A1B02-BDA5-47A8-B22C-0042F1F17420}"/>
          </ac:cxnSpMkLst>
        </pc:cxnChg>
        <pc:cxnChg chg="add mod">
          <ac:chgData name="Weifeng Xu" userId="e7aed605-a3dd-4d5a-a692-a87037af107b" providerId="ADAL" clId="{65D2CD8F-A833-4ED3-BFC9-CC46DE2FF59E}" dt="2022-04-13T12:03:45.872" v="980" actId="1076"/>
          <ac:cxnSpMkLst>
            <pc:docMk/>
            <pc:sldMk cId="1780675659" sldId="439"/>
            <ac:cxnSpMk id="1045" creationId="{E5E38CF3-4E97-4C9F-BCC0-DC619613C9B4}"/>
          </ac:cxnSpMkLst>
        </pc:cxnChg>
      </pc:sldChg>
      <pc:sldChg chg="addSp delSp modSp new mod modClrScheme chgLayout">
        <pc:chgData name="Weifeng Xu" userId="e7aed605-a3dd-4d5a-a692-a87037af107b" providerId="ADAL" clId="{65D2CD8F-A833-4ED3-BFC9-CC46DE2FF59E}" dt="2022-11-14T14:01:03.163" v="2585" actId="1076"/>
        <pc:sldMkLst>
          <pc:docMk/>
          <pc:sldMk cId="3961456410" sldId="440"/>
        </pc:sldMkLst>
        <pc:spChg chg="del mod ord">
          <ac:chgData name="Weifeng Xu" userId="e7aed605-a3dd-4d5a-a692-a87037af107b" providerId="ADAL" clId="{65D2CD8F-A833-4ED3-BFC9-CC46DE2FF59E}" dt="2022-04-11T19:46:13.836" v="856" actId="700"/>
          <ac:spMkLst>
            <pc:docMk/>
            <pc:sldMk cId="3961456410" sldId="440"/>
            <ac:spMk id="2" creationId="{E32B304E-A930-4E2A-B4F1-09C3F2EA155B}"/>
          </ac:spMkLst>
        </pc:spChg>
        <pc:spChg chg="del">
          <ac:chgData name="Weifeng Xu" userId="e7aed605-a3dd-4d5a-a692-a87037af107b" providerId="ADAL" clId="{65D2CD8F-A833-4ED3-BFC9-CC46DE2FF59E}" dt="2022-04-11T19:46:13.836" v="856" actId="700"/>
          <ac:spMkLst>
            <pc:docMk/>
            <pc:sldMk cId="3961456410" sldId="440"/>
            <ac:spMk id="3" creationId="{7A96C77B-42E4-45FE-A38D-88BC092922C9}"/>
          </ac:spMkLst>
        </pc:spChg>
        <pc:spChg chg="add del mod ord">
          <ac:chgData name="Weifeng Xu" userId="e7aed605-a3dd-4d5a-a692-a87037af107b" providerId="ADAL" clId="{65D2CD8F-A833-4ED3-BFC9-CC46DE2FF59E}" dt="2022-04-11T19:47:43.412" v="859" actId="700"/>
          <ac:spMkLst>
            <pc:docMk/>
            <pc:sldMk cId="3961456410" sldId="440"/>
            <ac:spMk id="4" creationId="{AA675467-2398-44CF-BEC7-CCE3E65CF14D}"/>
          </ac:spMkLst>
        </pc:spChg>
        <pc:spChg chg="add del mod">
          <ac:chgData name="Weifeng Xu" userId="e7aed605-a3dd-4d5a-a692-a87037af107b" providerId="ADAL" clId="{65D2CD8F-A833-4ED3-BFC9-CC46DE2FF59E}" dt="2022-04-11T19:52:47.652" v="896"/>
          <ac:spMkLst>
            <pc:docMk/>
            <pc:sldMk cId="3961456410" sldId="440"/>
            <ac:spMk id="7" creationId="{C34E7B53-16E5-42FE-89C3-A0851F192455}"/>
          </ac:spMkLst>
        </pc:spChg>
        <pc:picChg chg="add mod">
          <ac:chgData name="Weifeng Xu" userId="e7aed605-a3dd-4d5a-a692-a87037af107b" providerId="ADAL" clId="{65D2CD8F-A833-4ED3-BFC9-CC46DE2FF59E}" dt="2022-04-11T19:51:09.096" v="879" actId="1076"/>
          <ac:picMkLst>
            <pc:docMk/>
            <pc:sldMk cId="3961456410" sldId="440"/>
            <ac:picMk id="6" creationId="{501AFAA8-0638-4AE9-B4F4-14AFED955061}"/>
          </ac:picMkLst>
        </pc:picChg>
        <pc:picChg chg="add mod">
          <ac:chgData name="Weifeng Xu" userId="e7aed605-a3dd-4d5a-a692-a87037af107b" providerId="ADAL" clId="{65D2CD8F-A833-4ED3-BFC9-CC46DE2FF59E}" dt="2022-04-11T20:00:31.618" v="965" actId="1076"/>
          <ac:picMkLst>
            <pc:docMk/>
            <pc:sldMk cId="3961456410" sldId="440"/>
            <ac:picMk id="16" creationId="{6A8E4AB2-B451-47C8-983E-EE780E7FB00D}"/>
          </ac:picMkLst>
        </pc:picChg>
        <pc:picChg chg="add mod">
          <ac:chgData name="Weifeng Xu" userId="e7aed605-a3dd-4d5a-a692-a87037af107b" providerId="ADAL" clId="{65D2CD8F-A833-4ED3-BFC9-CC46DE2FF59E}" dt="2022-04-11T20:06:25.380" v="970" actId="1076"/>
          <ac:picMkLst>
            <pc:docMk/>
            <pc:sldMk cId="3961456410" sldId="440"/>
            <ac:picMk id="17" creationId="{ACA483D3-E317-43A1-881A-D0F709C94AA2}"/>
          </ac:picMkLst>
        </pc:picChg>
        <pc:picChg chg="add del">
          <ac:chgData name="Weifeng Xu" userId="e7aed605-a3dd-4d5a-a692-a87037af107b" providerId="ADAL" clId="{65D2CD8F-A833-4ED3-BFC9-CC46DE2FF59E}" dt="2022-04-11T19:47:20.843" v="858"/>
          <ac:picMkLst>
            <pc:docMk/>
            <pc:sldMk cId="3961456410" sldId="440"/>
            <ac:picMk id="1026" creationId="{D5C23008-4F0A-431C-BDFE-BDCA0779EADF}"/>
          </ac:picMkLst>
        </pc:picChg>
        <pc:picChg chg="add mod">
          <ac:chgData name="Weifeng Xu" userId="e7aed605-a3dd-4d5a-a692-a87037af107b" providerId="ADAL" clId="{65D2CD8F-A833-4ED3-BFC9-CC46DE2FF59E}" dt="2022-04-11T19:51:52.205" v="887" actId="1076"/>
          <ac:picMkLst>
            <pc:docMk/>
            <pc:sldMk cId="3961456410" sldId="440"/>
            <ac:picMk id="1028" creationId="{8BA10802-77FA-4EA4-A4DD-5B5998A84F74}"/>
          </ac:picMkLst>
        </pc:picChg>
        <pc:picChg chg="add mod">
          <ac:chgData name="Weifeng Xu" userId="e7aed605-a3dd-4d5a-a692-a87037af107b" providerId="ADAL" clId="{65D2CD8F-A833-4ED3-BFC9-CC46DE2FF59E}" dt="2022-04-11T19:51:51.335" v="886" actId="1076"/>
          <ac:picMkLst>
            <pc:docMk/>
            <pc:sldMk cId="3961456410" sldId="440"/>
            <ac:picMk id="1030" creationId="{7E2EBEBD-1BA7-424F-AA8E-BE344677B752}"/>
          </ac:picMkLst>
        </pc:picChg>
        <pc:picChg chg="add del">
          <ac:chgData name="Weifeng Xu" userId="e7aed605-a3dd-4d5a-a692-a87037af107b" providerId="ADAL" clId="{65D2CD8F-A833-4ED3-BFC9-CC46DE2FF59E}" dt="2022-04-11T19:50:19.118" v="871"/>
          <ac:picMkLst>
            <pc:docMk/>
            <pc:sldMk cId="3961456410" sldId="440"/>
            <ac:picMk id="1032" creationId="{F0470125-F92C-4981-A7B1-64F1CCF4C2D3}"/>
          </ac:picMkLst>
        </pc:picChg>
        <pc:picChg chg="add mod">
          <ac:chgData name="Weifeng Xu" userId="e7aed605-a3dd-4d5a-a692-a87037af107b" providerId="ADAL" clId="{65D2CD8F-A833-4ED3-BFC9-CC46DE2FF59E}" dt="2022-04-11T19:51:49.620" v="885" actId="1076"/>
          <ac:picMkLst>
            <pc:docMk/>
            <pc:sldMk cId="3961456410" sldId="440"/>
            <ac:picMk id="1034" creationId="{87CF8CCC-4DF4-400E-BB64-923DB9A7D589}"/>
          </ac:picMkLst>
        </pc:picChg>
        <pc:picChg chg="add del">
          <ac:chgData name="Weifeng Xu" userId="e7aed605-a3dd-4d5a-a692-a87037af107b" providerId="ADAL" clId="{65D2CD8F-A833-4ED3-BFC9-CC46DE2FF59E}" dt="2022-04-11T19:51:37.731" v="881"/>
          <ac:picMkLst>
            <pc:docMk/>
            <pc:sldMk cId="3961456410" sldId="440"/>
            <ac:picMk id="1036" creationId="{DEE01447-DCFD-4E6F-9629-D15874A4A05E}"/>
          </ac:picMkLst>
        </pc:picChg>
        <pc:picChg chg="add mod">
          <ac:chgData name="Weifeng Xu" userId="e7aed605-a3dd-4d5a-a692-a87037af107b" providerId="ADAL" clId="{65D2CD8F-A833-4ED3-BFC9-CC46DE2FF59E}" dt="2022-04-11T19:52:46.139" v="893" actId="1076"/>
          <ac:picMkLst>
            <pc:docMk/>
            <pc:sldMk cId="3961456410" sldId="440"/>
            <ac:picMk id="1038" creationId="{2932E954-53BE-46F4-9C23-2F82D440BA07}"/>
          </ac:picMkLst>
        </pc:picChg>
        <pc:picChg chg="add mod">
          <ac:chgData name="Weifeng Xu" userId="e7aed605-a3dd-4d5a-a692-a87037af107b" providerId="ADAL" clId="{65D2CD8F-A833-4ED3-BFC9-CC46DE2FF59E}" dt="2022-04-11T19:52:47.367" v="894" actId="1076"/>
          <ac:picMkLst>
            <pc:docMk/>
            <pc:sldMk cId="3961456410" sldId="440"/>
            <ac:picMk id="1040" creationId="{43C0F9FA-3A16-4CF6-87EB-D3B0250E4A01}"/>
          </ac:picMkLst>
        </pc:picChg>
        <pc:picChg chg="add del mod">
          <ac:chgData name="Weifeng Xu" userId="e7aed605-a3dd-4d5a-a692-a87037af107b" providerId="ADAL" clId="{65D2CD8F-A833-4ED3-BFC9-CC46DE2FF59E}" dt="2022-11-14T14:00:23.681" v="2577" actId="478"/>
          <ac:picMkLst>
            <pc:docMk/>
            <pc:sldMk cId="3961456410" sldId="440"/>
            <ac:picMk id="6146" creationId="{8E790CA5-F816-950E-A6A6-EB72A5C9D08B}"/>
          </ac:picMkLst>
        </pc:picChg>
        <pc:picChg chg="add del mod">
          <ac:chgData name="Weifeng Xu" userId="e7aed605-a3dd-4d5a-a692-a87037af107b" providerId="ADAL" clId="{65D2CD8F-A833-4ED3-BFC9-CC46DE2FF59E}" dt="2022-11-14T14:00:58.864" v="2583" actId="478"/>
          <ac:picMkLst>
            <pc:docMk/>
            <pc:sldMk cId="3961456410" sldId="440"/>
            <ac:picMk id="6148" creationId="{E80C8ABD-4277-EA38-B9BC-50E2D45EA12C}"/>
          </ac:picMkLst>
        </pc:picChg>
        <pc:picChg chg="add mod">
          <ac:chgData name="Weifeng Xu" userId="e7aed605-a3dd-4d5a-a692-a87037af107b" providerId="ADAL" clId="{65D2CD8F-A833-4ED3-BFC9-CC46DE2FF59E}" dt="2022-11-14T14:01:03.163" v="2585" actId="1076"/>
          <ac:picMkLst>
            <pc:docMk/>
            <pc:sldMk cId="3961456410" sldId="440"/>
            <ac:picMk id="6150" creationId="{2757C206-320A-BB3B-1FE7-2E9C8F9A5195}"/>
          </ac:picMkLst>
        </pc:picChg>
      </pc:sldChg>
      <pc:sldChg chg="addSp delSp modSp add mod">
        <pc:chgData name="Weifeng Xu" userId="e7aed605-a3dd-4d5a-a692-a87037af107b" providerId="ADAL" clId="{65D2CD8F-A833-4ED3-BFC9-CC46DE2FF59E}" dt="2022-11-14T14:06:52.873" v="2586" actId="478"/>
        <pc:sldMkLst>
          <pc:docMk/>
          <pc:sldMk cId="567906942" sldId="441"/>
        </pc:sldMkLst>
        <pc:spChg chg="add mod">
          <ac:chgData name="Weifeng Xu" userId="e7aed605-a3dd-4d5a-a692-a87037af107b" providerId="ADAL" clId="{65D2CD8F-A833-4ED3-BFC9-CC46DE2FF59E}" dt="2022-04-11T19:54:36.317" v="904" actId="403"/>
          <ac:spMkLst>
            <pc:docMk/>
            <pc:sldMk cId="567906942" sldId="441"/>
            <ac:spMk id="2" creationId="{E208FB42-F0AE-43EC-8567-17BF9135773A}"/>
          </ac:spMkLst>
        </pc:spChg>
        <pc:grpChg chg="mod">
          <ac:chgData name="Weifeng Xu" userId="e7aed605-a3dd-4d5a-a692-a87037af107b" providerId="ADAL" clId="{65D2CD8F-A833-4ED3-BFC9-CC46DE2FF59E}" dt="2022-04-11T19:55:15.549" v="911"/>
          <ac:grpSpMkLst>
            <pc:docMk/>
            <pc:sldMk cId="567906942" sldId="441"/>
            <ac:grpSpMk id="7" creationId="{7050318C-5F86-4450-8499-471B579CF931}"/>
          </ac:grpSpMkLst>
        </pc:grpChg>
        <pc:picChg chg="add del mod">
          <ac:chgData name="Weifeng Xu" userId="e7aed605-a3dd-4d5a-a692-a87037af107b" providerId="ADAL" clId="{65D2CD8F-A833-4ED3-BFC9-CC46DE2FF59E}" dt="2022-11-14T14:06:52.873" v="2586" actId="478"/>
          <ac:picMkLst>
            <pc:docMk/>
            <pc:sldMk cId="567906942" sldId="441"/>
            <ac:picMk id="13" creationId="{06378E14-72FD-4A08-9019-6BFE5BC43A37}"/>
          </ac:picMkLst>
        </pc:picChg>
        <pc:picChg chg="add mod">
          <ac:chgData name="Weifeng Xu" userId="e7aed605-a3dd-4d5a-a692-a87037af107b" providerId="ADAL" clId="{65D2CD8F-A833-4ED3-BFC9-CC46DE2FF59E}" dt="2022-04-11T20:06:28.414" v="971"/>
          <ac:picMkLst>
            <pc:docMk/>
            <pc:sldMk cId="567906942" sldId="441"/>
            <ac:picMk id="14" creationId="{C6CB5E36-A3BA-40AC-BCC9-E4B38FD3C0CE}"/>
          </ac:picMkLst>
        </pc:picChg>
        <pc:picChg chg="mod">
          <ac:chgData name="Weifeng Xu" userId="e7aed605-a3dd-4d5a-a692-a87037af107b" providerId="ADAL" clId="{65D2CD8F-A833-4ED3-BFC9-CC46DE2FF59E}" dt="2022-04-11T19:54:39.867" v="905" actId="1076"/>
          <ac:picMkLst>
            <pc:docMk/>
            <pc:sldMk cId="567906942" sldId="441"/>
            <ac:picMk id="1038" creationId="{2932E954-53BE-46F4-9C23-2F82D440BA07}"/>
          </ac:picMkLst>
        </pc:picChg>
        <pc:picChg chg="del mod">
          <ac:chgData name="Weifeng Xu" userId="e7aed605-a3dd-4d5a-a692-a87037af107b" providerId="ADAL" clId="{65D2CD8F-A833-4ED3-BFC9-CC46DE2FF59E}" dt="2022-04-11T19:54:47.678" v="907" actId="478"/>
          <ac:picMkLst>
            <pc:docMk/>
            <pc:sldMk cId="567906942" sldId="441"/>
            <ac:picMk id="1040" creationId="{43C0F9FA-3A16-4CF6-87EB-D3B0250E4A01}"/>
          </ac:picMkLst>
        </pc:picChg>
        <pc:inkChg chg="add">
          <ac:chgData name="Weifeng Xu" userId="e7aed605-a3dd-4d5a-a692-a87037af107b" providerId="ADAL" clId="{65D2CD8F-A833-4ED3-BFC9-CC46DE2FF59E}" dt="2022-04-11T19:55:10.301" v="908" actId="9405"/>
          <ac:inkMkLst>
            <pc:docMk/>
            <pc:sldMk cId="567906942" sldId="441"/>
            <ac:inkMk id="3" creationId="{C1665781-A616-4843-8E23-009FC27D954A}"/>
          </ac:inkMkLst>
        </pc:inkChg>
        <pc:inkChg chg="add mod">
          <ac:chgData name="Weifeng Xu" userId="e7aed605-a3dd-4d5a-a692-a87037af107b" providerId="ADAL" clId="{65D2CD8F-A833-4ED3-BFC9-CC46DE2FF59E}" dt="2022-04-11T19:55:15.549" v="911"/>
          <ac:inkMkLst>
            <pc:docMk/>
            <pc:sldMk cId="567906942" sldId="441"/>
            <ac:inkMk id="4" creationId="{82D5F6CD-59B0-4E17-A94B-865F16A23F81}"/>
          </ac:inkMkLst>
        </pc:inkChg>
        <pc:inkChg chg="add mod">
          <ac:chgData name="Weifeng Xu" userId="e7aed605-a3dd-4d5a-a692-a87037af107b" providerId="ADAL" clId="{65D2CD8F-A833-4ED3-BFC9-CC46DE2FF59E}" dt="2022-04-11T19:55:15.549" v="911"/>
          <ac:inkMkLst>
            <pc:docMk/>
            <pc:sldMk cId="567906942" sldId="441"/>
            <ac:inkMk id="5" creationId="{6D5353DF-ECD1-48B7-AB01-C2CFADD717DC}"/>
          </ac:inkMkLst>
        </pc:inkChg>
      </pc:sldChg>
      <pc:sldChg chg="addSp delSp modSp add mod">
        <pc:chgData name="Weifeng Xu" userId="e7aed605-a3dd-4d5a-a692-a87037af107b" providerId="ADAL" clId="{65D2CD8F-A833-4ED3-BFC9-CC46DE2FF59E}" dt="2022-04-11T20:06:32.632" v="973" actId="1036"/>
        <pc:sldMkLst>
          <pc:docMk/>
          <pc:sldMk cId="475534982" sldId="442"/>
        </pc:sldMkLst>
        <pc:spChg chg="mod">
          <ac:chgData name="Weifeng Xu" userId="e7aed605-a3dd-4d5a-a692-a87037af107b" providerId="ADAL" clId="{65D2CD8F-A833-4ED3-BFC9-CC46DE2FF59E}" dt="2022-04-11T19:56:01.893" v="920" actId="20577"/>
          <ac:spMkLst>
            <pc:docMk/>
            <pc:sldMk cId="475534982" sldId="442"/>
            <ac:spMk id="2" creationId="{E208FB42-F0AE-43EC-8567-17BF9135773A}"/>
          </ac:spMkLst>
        </pc:spChg>
        <pc:grpChg chg="del">
          <ac:chgData name="Weifeng Xu" userId="e7aed605-a3dd-4d5a-a692-a87037af107b" providerId="ADAL" clId="{65D2CD8F-A833-4ED3-BFC9-CC46DE2FF59E}" dt="2022-04-11T19:55:45.935" v="916" actId="478"/>
          <ac:grpSpMkLst>
            <pc:docMk/>
            <pc:sldMk cId="475534982" sldId="442"/>
            <ac:grpSpMk id="7" creationId="{7050318C-5F86-4450-8499-471B579CF931}"/>
          </ac:grpSpMkLst>
        </pc:grpChg>
        <pc:grpChg chg="mod">
          <ac:chgData name="Weifeng Xu" userId="e7aed605-a3dd-4d5a-a692-a87037af107b" providerId="ADAL" clId="{65D2CD8F-A833-4ED3-BFC9-CC46DE2FF59E}" dt="2022-04-11T19:56:16.039" v="924"/>
          <ac:grpSpMkLst>
            <pc:docMk/>
            <pc:sldMk cId="475534982" sldId="442"/>
            <ac:grpSpMk id="12" creationId="{49CA1F90-428E-4627-91D9-AF544A8BB92A}"/>
          </ac:grpSpMkLst>
        </pc:grpChg>
        <pc:picChg chg="add mod">
          <ac:chgData name="Weifeng Xu" userId="e7aed605-a3dd-4d5a-a692-a87037af107b" providerId="ADAL" clId="{65D2CD8F-A833-4ED3-BFC9-CC46DE2FF59E}" dt="2022-04-11T20:00:37.980" v="967"/>
          <ac:picMkLst>
            <pc:docMk/>
            <pc:sldMk cId="475534982" sldId="442"/>
            <ac:picMk id="17" creationId="{3D87CFAA-0F14-4DA7-98F5-FAD95F27C7CB}"/>
          </ac:picMkLst>
        </pc:picChg>
        <pc:picChg chg="add mod">
          <ac:chgData name="Weifeng Xu" userId="e7aed605-a3dd-4d5a-a692-a87037af107b" providerId="ADAL" clId="{65D2CD8F-A833-4ED3-BFC9-CC46DE2FF59E}" dt="2022-04-11T20:06:32.632" v="973" actId="1036"/>
          <ac:picMkLst>
            <pc:docMk/>
            <pc:sldMk cId="475534982" sldId="442"/>
            <ac:picMk id="18" creationId="{27108184-7EF0-4E74-9919-8094A6C1B8D0}"/>
          </ac:picMkLst>
        </pc:picChg>
        <pc:picChg chg="mod">
          <ac:chgData name="Weifeng Xu" userId="e7aed605-a3dd-4d5a-a692-a87037af107b" providerId="ADAL" clId="{65D2CD8F-A833-4ED3-BFC9-CC46DE2FF59E}" dt="2022-04-11T19:56:05.465" v="921" actId="1076"/>
          <ac:picMkLst>
            <pc:docMk/>
            <pc:sldMk cId="475534982" sldId="442"/>
            <ac:picMk id="1038" creationId="{2932E954-53BE-46F4-9C23-2F82D440BA07}"/>
          </ac:picMkLst>
        </pc:picChg>
        <pc:inkChg chg="add">
          <ac:chgData name="Weifeng Xu" userId="e7aed605-a3dd-4d5a-a692-a87037af107b" providerId="ADAL" clId="{65D2CD8F-A833-4ED3-BFC9-CC46DE2FF59E}" dt="2022-04-11T19:55:35.530" v="913" actId="9405"/>
          <ac:inkMkLst>
            <pc:docMk/>
            <pc:sldMk cId="475534982" sldId="442"/>
            <ac:inkMk id="8" creationId="{EB10BCD2-5EFD-4A24-8EC2-0AC68B478513}"/>
          </ac:inkMkLst>
        </pc:inkChg>
        <pc:inkChg chg="add del">
          <ac:chgData name="Weifeng Xu" userId="e7aed605-a3dd-4d5a-a692-a87037af107b" providerId="ADAL" clId="{65D2CD8F-A833-4ED3-BFC9-CC46DE2FF59E}" dt="2022-04-11T19:55:39.503" v="915" actId="9405"/>
          <ac:inkMkLst>
            <pc:docMk/>
            <pc:sldMk cId="475534982" sldId="442"/>
            <ac:inkMk id="9" creationId="{EAFF51FD-7D11-4ED5-9A76-9EEC11A789C4}"/>
          </ac:inkMkLst>
        </pc:inkChg>
        <pc:inkChg chg="add mod">
          <ac:chgData name="Weifeng Xu" userId="e7aed605-a3dd-4d5a-a692-a87037af107b" providerId="ADAL" clId="{65D2CD8F-A833-4ED3-BFC9-CC46DE2FF59E}" dt="2022-04-11T19:56:16.039" v="924"/>
          <ac:inkMkLst>
            <pc:docMk/>
            <pc:sldMk cId="475534982" sldId="442"/>
            <ac:inkMk id="10" creationId="{801DB7EA-3F35-4FD2-9962-82365F78E8E7}"/>
          </ac:inkMkLst>
        </pc:inkChg>
        <pc:inkChg chg="add mod">
          <ac:chgData name="Weifeng Xu" userId="e7aed605-a3dd-4d5a-a692-a87037af107b" providerId="ADAL" clId="{65D2CD8F-A833-4ED3-BFC9-CC46DE2FF59E}" dt="2022-04-11T19:56:16.039" v="924"/>
          <ac:inkMkLst>
            <pc:docMk/>
            <pc:sldMk cId="475534982" sldId="442"/>
            <ac:inkMk id="11" creationId="{EA485C0D-D658-48D9-8631-32A317EA8274}"/>
          </ac:inkMkLst>
        </pc:inkChg>
      </pc:sldChg>
      <pc:sldChg chg="addSp delSp modSp add mod">
        <pc:chgData name="Weifeng Xu" userId="e7aed605-a3dd-4d5a-a692-a87037af107b" providerId="ADAL" clId="{65D2CD8F-A833-4ED3-BFC9-CC46DE2FF59E}" dt="2022-04-11T20:06:36.005" v="974"/>
        <pc:sldMkLst>
          <pc:docMk/>
          <pc:sldMk cId="2963169710" sldId="443"/>
        </pc:sldMkLst>
        <pc:spChg chg="del">
          <ac:chgData name="Weifeng Xu" userId="e7aed605-a3dd-4d5a-a692-a87037af107b" providerId="ADAL" clId="{65D2CD8F-A833-4ED3-BFC9-CC46DE2FF59E}" dt="2022-04-11T19:57:06.131" v="929" actId="478"/>
          <ac:spMkLst>
            <pc:docMk/>
            <pc:sldMk cId="2963169710" sldId="443"/>
            <ac:spMk id="2" creationId="{E208FB42-F0AE-43EC-8567-17BF9135773A}"/>
          </ac:spMkLst>
        </pc:spChg>
        <pc:spChg chg="add mod">
          <ac:chgData name="Weifeng Xu" userId="e7aed605-a3dd-4d5a-a692-a87037af107b" providerId="ADAL" clId="{65D2CD8F-A833-4ED3-BFC9-CC46DE2FF59E}" dt="2022-04-11T19:58:23.916" v="943" actId="207"/>
          <ac:spMkLst>
            <pc:docMk/>
            <pc:sldMk cId="2963169710" sldId="443"/>
            <ac:spMk id="17" creationId="{14CF4916-9C10-435B-B987-BF6378994C06}"/>
          </ac:spMkLst>
        </pc:spChg>
        <pc:grpChg chg="del">
          <ac:chgData name="Weifeng Xu" userId="e7aed605-a3dd-4d5a-a692-a87037af107b" providerId="ADAL" clId="{65D2CD8F-A833-4ED3-BFC9-CC46DE2FF59E}" dt="2022-04-11T19:58:27.915" v="944" actId="478"/>
          <ac:grpSpMkLst>
            <pc:docMk/>
            <pc:sldMk cId="2963169710" sldId="443"/>
            <ac:grpSpMk id="12" creationId="{49CA1F90-428E-4627-91D9-AF544A8BB92A}"/>
          </ac:grpSpMkLst>
        </pc:grpChg>
        <pc:grpChg chg="mod">
          <ac:chgData name="Weifeng Xu" userId="e7aed605-a3dd-4d5a-a692-a87037af107b" providerId="ADAL" clId="{65D2CD8F-A833-4ED3-BFC9-CC46DE2FF59E}" dt="2022-04-11T19:58:44.204" v="947"/>
          <ac:grpSpMkLst>
            <pc:docMk/>
            <pc:sldMk cId="2963169710" sldId="443"/>
            <ac:grpSpMk id="13" creationId="{81F7FEA2-EF0A-4929-8F7F-A43E467B8A80}"/>
          </ac:grpSpMkLst>
        </pc:grpChg>
        <pc:picChg chg="add mod">
          <ac:chgData name="Weifeng Xu" userId="e7aed605-a3dd-4d5a-a692-a87037af107b" providerId="ADAL" clId="{65D2CD8F-A833-4ED3-BFC9-CC46DE2FF59E}" dt="2022-04-11T20:06:36.005" v="974"/>
          <ac:picMkLst>
            <pc:docMk/>
            <pc:sldMk cId="2963169710" sldId="443"/>
            <ac:picMk id="23" creationId="{72B799A5-BDE7-4EBD-A3FF-E3F18D3FA07C}"/>
          </ac:picMkLst>
        </pc:picChg>
        <pc:picChg chg="del">
          <ac:chgData name="Weifeng Xu" userId="e7aed605-a3dd-4d5a-a692-a87037af107b" providerId="ADAL" clId="{65D2CD8F-A833-4ED3-BFC9-CC46DE2FF59E}" dt="2022-04-11T19:57:03.491" v="928" actId="478"/>
          <ac:picMkLst>
            <pc:docMk/>
            <pc:sldMk cId="2963169710" sldId="443"/>
            <ac:picMk id="1038" creationId="{2932E954-53BE-46F4-9C23-2F82D440BA07}"/>
          </ac:picMkLst>
        </pc:picChg>
        <pc:picChg chg="add mod">
          <ac:chgData name="Weifeng Xu" userId="e7aed605-a3dd-4d5a-a692-a87037af107b" providerId="ADAL" clId="{65D2CD8F-A833-4ED3-BFC9-CC46DE2FF59E}" dt="2022-04-11T19:58:13.572" v="942" actId="1076"/>
          <ac:picMkLst>
            <pc:docMk/>
            <pc:sldMk cId="2963169710" sldId="443"/>
            <ac:picMk id="2050" creationId="{713B1D9F-9A70-4BE9-BBDF-F8013581BCAF}"/>
          </ac:picMkLst>
        </pc:picChg>
        <pc:picChg chg="add del">
          <ac:chgData name="Weifeng Xu" userId="e7aed605-a3dd-4d5a-a692-a87037af107b" providerId="ADAL" clId="{65D2CD8F-A833-4ED3-BFC9-CC46DE2FF59E}" dt="2022-04-11T19:57:45.500" v="936"/>
          <ac:picMkLst>
            <pc:docMk/>
            <pc:sldMk cId="2963169710" sldId="443"/>
            <ac:picMk id="2052" creationId="{29C1BEDB-4861-4C41-8F47-5656873B8F1E}"/>
          </ac:picMkLst>
        </pc:picChg>
        <pc:inkChg chg="add">
          <ac:chgData name="Weifeng Xu" userId="e7aed605-a3dd-4d5a-a692-a87037af107b" providerId="ADAL" clId="{65D2CD8F-A833-4ED3-BFC9-CC46DE2FF59E}" dt="2022-04-11T19:56:59.195" v="926" actId="9405"/>
          <ac:inkMkLst>
            <pc:docMk/>
            <pc:sldMk cId="2963169710" sldId="443"/>
            <ac:inkMk id="4" creationId="{0CE6B28A-7E73-4F20-91C2-4246E9BB0F75}"/>
          </ac:inkMkLst>
        </pc:inkChg>
        <pc:inkChg chg="add">
          <ac:chgData name="Weifeng Xu" userId="e7aed605-a3dd-4d5a-a692-a87037af107b" providerId="ADAL" clId="{65D2CD8F-A833-4ED3-BFC9-CC46DE2FF59E}" dt="2022-04-11T19:56:59.608" v="927" actId="9405"/>
          <ac:inkMkLst>
            <pc:docMk/>
            <pc:sldMk cId="2963169710" sldId="443"/>
            <ac:inkMk id="5" creationId="{B65B007A-320B-4F74-B892-D009A2B388DC}"/>
          </ac:inkMkLst>
        </pc:inkChg>
        <pc:inkChg chg="add mod">
          <ac:chgData name="Weifeng Xu" userId="e7aed605-a3dd-4d5a-a692-a87037af107b" providerId="ADAL" clId="{65D2CD8F-A833-4ED3-BFC9-CC46DE2FF59E}" dt="2022-04-11T19:58:44.204" v="947"/>
          <ac:inkMkLst>
            <pc:docMk/>
            <pc:sldMk cId="2963169710" sldId="443"/>
            <ac:inkMk id="7" creationId="{FC787B8D-82AC-407F-A67C-552AA2801D20}"/>
          </ac:inkMkLst>
        </pc:inkChg>
        <pc:inkChg chg="add mod">
          <ac:chgData name="Weifeng Xu" userId="e7aed605-a3dd-4d5a-a692-a87037af107b" providerId="ADAL" clId="{65D2CD8F-A833-4ED3-BFC9-CC46DE2FF59E}" dt="2022-04-11T19:58:44.204" v="947"/>
          <ac:inkMkLst>
            <pc:docMk/>
            <pc:sldMk cId="2963169710" sldId="443"/>
            <ac:inkMk id="9" creationId="{56E1B602-B1CB-440A-85C9-7E1A821D2679}"/>
          </ac:inkMkLst>
        </pc:inkChg>
        <pc:inkChg chg="add del">
          <ac:chgData name="Weifeng Xu" userId="e7aed605-a3dd-4d5a-a692-a87037af107b" providerId="ADAL" clId="{65D2CD8F-A833-4ED3-BFC9-CC46DE2FF59E}" dt="2022-04-11T20:00:09.376" v="962" actId="9405"/>
          <ac:inkMkLst>
            <pc:docMk/>
            <pc:sldMk cId="2963169710" sldId="443"/>
            <ac:inkMk id="14" creationId="{3CBF01B4-2ECF-478A-8F10-FAA671E912BD}"/>
          </ac:inkMkLst>
        </pc:inkChg>
        <pc:inkChg chg="add del">
          <ac:chgData name="Weifeng Xu" userId="e7aed605-a3dd-4d5a-a692-a87037af107b" providerId="ADAL" clId="{65D2CD8F-A833-4ED3-BFC9-CC46DE2FF59E}" dt="2022-04-11T20:00:09.201" v="961" actId="9405"/>
          <ac:inkMkLst>
            <pc:docMk/>
            <pc:sldMk cId="2963169710" sldId="443"/>
            <ac:inkMk id="15" creationId="{72F57EDA-F80A-4C36-A4BE-BCA625D65DFF}"/>
          </ac:inkMkLst>
        </pc:inkChg>
      </pc:sldChg>
      <pc:sldChg chg="addSp delSp modSp add mod">
        <pc:chgData name="Weifeng Xu" userId="e7aed605-a3dd-4d5a-a692-a87037af107b" providerId="ADAL" clId="{65D2CD8F-A833-4ED3-BFC9-CC46DE2FF59E}" dt="2022-04-11T20:06:40.861" v="975"/>
        <pc:sldMkLst>
          <pc:docMk/>
          <pc:sldMk cId="1417181392" sldId="444"/>
        </pc:sldMkLst>
        <pc:spChg chg="mod">
          <ac:chgData name="Weifeng Xu" userId="e7aed605-a3dd-4d5a-a692-a87037af107b" providerId="ADAL" clId="{65D2CD8F-A833-4ED3-BFC9-CC46DE2FF59E}" dt="2022-04-11T19:59:11.361" v="953" actId="20577"/>
          <ac:spMkLst>
            <pc:docMk/>
            <pc:sldMk cId="1417181392" sldId="444"/>
            <ac:spMk id="17" creationId="{14CF4916-9C10-435B-B987-BF6378994C06}"/>
          </ac:spMkLst>
        </pc:spChg>
        <pc:grpChg chg="mod">
          <ac:chgData name="Weifeng Xu" userId="e7aed605-a3dd-4d5a-a692-a87037af107b" providerId="ADAL" clId="{65D2CD8F-A833-4ED3-BFC9-CC46DE2FF59E}" dt="2022-04-11T19:59:28.254" v="956"/>
          <ac:grpSpMkLst>
            <pc:docMk/>
            <pc:sldMk cId="1417181392" sldId="444"/>
            <ac:grpSpMk id="12" creationId="{F0FB8A90-6D2E-4375-8AAF-B6811E656553}"/>
          </ac:grpSpMkLst>
        </pc:grpChg>
        <pc:grpChg chg="del">
          <ac:chgData name="Weifeng Xu" userId="e7aed605-a3dd-4d5a-a692-a87037af107b" providerId="ADAL" clId="{65D2CD8F-A833-4ED3-BFC9-CC46DE2FF59E}" dt="2022-04-11T19:59:00.355" v="950" actId="478"/>
          <ac:grpSpMkLst>
            <pc:docMk/>
            <pc:sldMk cId="1417181392" sldId="444"/>
            <ac:grpSpMk id="13" creationId="{81F7FEA2-EF0A-4929-8F7F-A43E467B8A80}"/>
          </ac:grpSpMkLst>
        </pc:grpChg>
        <pc:picChg chg="add mod">
          <ac:chgData name="Weifeng Xu" userId="e7aed605-a3dd-4d5a-a692-a87037af107b" providerId="ADAL" clId="{65D2CD8F-A833-4ED3-BFC9-CC46DE2FF59E}" dt="2022-04-11T20:06:40.861" v="975"/>
          <ac:picMkLst>
            <pc:docMk/>
            <pc:sldMk cId="1417181392" sldId="444"/>
            <ac:picMk id="21" creationId="{762F0235-8F11-445B-A557-46977E3BE198}"/>
          </ac:picMkLst>
        </pc:picChg>
        <pc:picChg chg="mod">
          <ac:chgData name="Weifeng Xu" userId="e7aed605-a3dd-4d5a-a692-a87037af107b" providerId="ADAL" clId="{65D2CD8F-A833-4ED3-BFC9-CC46DE2FF59E}" dt="2022-04-11T19:59:06.930" v="951" actId="1076"/>
          <ac:picMkLst>
            <pc:docMk/>
            <pc:sldMk cId="1417181392" sldId="444"/>
            <ac:picMk id="2050" creationId="{713B1D9F-9A70-4BE9-BBDF-F8013581BCAF}"/>
          </ac:picMkLst>
        </pc:picChg>
        <pc:inkChg chg="add">
          <ac:chgData name="Weifeng Xu" userId="e7aed605-a3dd-4d5a-a692-a87037af107b" providerId="ADAL" clId="{65D2CD8F-A833-4ED3-BFC9-CC46DE2FF59E}" dt="2022-04-11T19:58:54.852" v="949" actId="9405"/>
          <ac:inkMkLst>
            <pc:docMk/>
            <pc:sldMk cId="1417181392" sldId="444"/>
            <ac:inkMk id="2" creationId="{0E7A6837-5E34-486E-924D-790CB4B9EA18}"/>
          </ac:inkMkLst>
        </pc:inkChg>
        <pc:inkChg chg="mod">
          <ac:chgData name="Weifeng Xu" userId="e7aed605-a3dd-4d5a-a692-a87037af107b" providerId="ADAL" clId="{65D2CD8F-A833-4ED3-BFC9-CC46DE2FF59E}" dt="2022-04-11T19:59:06.930" v="951" actId="1076"/>
          <ac:inkMkLst>
            <pc:docMk/>
            <pc:sldMk cId="1417181392" sldId="444"/>
            <ac:inkMk id="4" creationId="{0CE6B28A-7E73-4F20-91C2-4246E9BB0F75}"/>
          </ac:inkMkLst>
        </pc:inkChg>
        <pc:inkChg chg="mod">
          <ac:chgData name="Weifeng Xu" userId="e7aed605-a3dd-4d5a-a692-a87037af107b" providerId="ADAL" clId="{65D2CD8F-A833-4ED3-BFC9-CC46DE2FF59E}" dt="2022-04-11T19:59:06.930" v="951" actId="1076"/>
          <ac:inkMkLst>
            <pc:docMk/>
            <pc:sldMk cId="1417181392" sldId="444"/>
            <ac:inkMk id="5" creationId="{B65B007A-320B-4F74-B892-D009A2B388DC}"/>
          </ac:inkMkLst>
        </pc:inkChg>
        <pc:inkChg chg="add mod">
          <ac:chgData name="Weifeng Xu" userId="e7aed605-a3dd-4d5a-a692-a87037af107b" providerId="ADAL" clId="{65D2CD8F-A833-4ED3-BFC9-CC46DE2FF59E}" dt="2022-04-11T19:59:28.254" v="956"/>
          <ac:inkMkLst>
            <pc:docMk/>
            <pc:sldMk cId="1417181392" sldId="444"/>
            <ac:inkMk id="10" creationId="{E37719D9-91D9-42AF-86B1-7DF62350B9BD}"/>
          </ac:inkMkLst>
        </pc:inkChg>
        <pc:inkChg chg="add mod">
          <ac:chgData name="Weifeng Xu" userId="e7aed605-a3dd-4d5a-a692-a87037af107b" providerId="ADAL" clId="{65D2CD8F-A833-4ED3-BFC9-CC46DE2FF59E}" dt="2022-04-11T19:59:28.254" v="956"/>
          <ac:inkMkLst>
            <pc:docMk/>
            <pc:sldMk cId="1417181392" sldId="444"/>
            <ac:inkMk id="11" creationId="{4863C053-B2D8-4FBB-A2CB-9DF5A6282863}"/>
          </ac:inkMkLst>
        </pc:inkChg>
        <pc:inkChg chg="add">
          <ac:chgData name="Weifeng Xu" userId="e7aed605-a3dd-4d5a-a692-a87037af107b" providerId="ADAL" clId="{65D2CD8F-A833-4ED3-BFC9-CC46DE2FF59E}" dt="2022-04-11T19:59:33.524" v="957" actId="9405"/>
          <ac:inkMkLst>
            <pc:docMk/>
            <pc:sldMk cId="1417181392" sldId="444"/>
            <ac:inkMk id="14" creationId="{742E365C-14B1-4C98-A0C9-D9E13069C9EC}"/>
          </ac:inkMkLst>
        </pc:inkChg>
        <pc:inkChg chg="add">
          <ac:chgData name="Weifeng Xu" userId="e7aed605-a3dd-4d5a-a692-a87037af107b" providerId="ADAL" clId="{65D2CD8F-A833-4ED3-BFC9-CC46DE2FF59E}" dt="2022-04-11T19:59:36.236" v="958" actId="9405"/>
          <ac:inkMkLst>
            <pc:docMk/>
            <pc:sldMk cId="1417181392" sldId="444"/>
            <ac:inkMk id="15" creationId="{EA615365-4819-4113-8716-7F390F3A8ACD}"/>
          </ac:inkMkLst>
        </pc:inkChg>
      </pc:sldChg>
      <pc:sldChg chg="addSp delSp modSp add mod">
        <pc:chgData name="Weifeng Xu" userId="e7aed605-a3dd-4d5a-a692-a87037af107b" providerId="ADAL" clId="{65D2CD8F-A833-4ED3-BFC9-CC46DE2FF59E}" dt="2022-11-07T15:05:45.871" v="2370" actId="478"/>
        <pc:sldMkLst>
          <pc:docMk/>
          <pc:sldMk cId="3837808617" sldId="445"/>
        </pc:sldMkLst>
        <pc:spChg chg="add mod">
          <ac:chgData name="Weifeng Xu" userId="e7aed605-a3dd-4d5a-a692-a87037af107b" providerId="ADAL" clId="{65D2CD8F-A833-4ED3-BFC9-CC46DE2FF59E}" dt="2022-04-13T12:33:29.120" v="1092" actId="1076"/>
          <ac:spMkLst>
            <pc:docMk/>
            <pc:sldMk cId="3837808617" sldId="445"/>
            <ac:spMk id="8" creationId="{0A00C40F-CADE-4FBC-9B17-345242068B9D}"/>
          </ac:spMkLst>
        </pc:spChg>
        <pc:spChg chg="add mod">
          <ac:chgData name="Weifeng Xu" userId="e7aed605-a3dd-4d5a-a692-a87037af107b" providerId="ADAL" clId="{65D2CD8F-A833-4ED3-BFC9-CC46DE2FF59E}" dt="2022-04-13T12:28:54.812" v="1078" actId="1076"/>
          <ac:spMkLst>
            <pc:docMk/>
            <pc:sldMk cId="3837808617" sldId="445"/>
            <ac:spMk id="16" creationId="{5C102927-AD90-4657-A3AB-EDFF325694CC}"/>
          </ac:spMkLst>
        </pc:spChg>
        <pc:picChg chg="del">
          <ac:chgData name="Weifeng Xu" userId="e7aed605-a3dd-4d5a-a692-a87037af107b" providerId="ADAL" clId="{65D2CD8F-A833-4ED3-BFC9-CC46DE2FF59E}" dt="2022-11-07T15:05:45.871" v="2370" actId="478"/>
          <ac:picMkLst>
            <pc:docMk/>
            <pc:sldMk cId="3837808617" sldId="445"/>
            <ac:picMk id="13" creationId="{06378E14-72FD-4A08-9019-6BFE5BC43A37}"/>
          </ac:picMkLst>
        </pc:picChg>
      </pc:sldChg>
      <pc:sldChg chg="addSp modSp add mod">
        <pc:chgData name="Weifeng Xu" userId="e7aed605-a3dd-4d5a-a692-a87037af107b" providerId="ADAL" clId="{65D2CD8F-A833-4ED3-BFC9-CC46DE2FF59E}" dt="2022-04-13T12:41:12.074" v="1132" actId="207"/>
        <pc:sldMkLst>
          <pc:docMk/>
          <pc:sldMk cId="3499728188" sldId="446"/>
        </pc:sldMkLst>
        <pc:spChg chg="add mod">
          <ac:chgData name="Weifeng Xu" userId="e7aed605-a3dd-4d5a-a692-a87037af107b" providerId="ADAL" clId="{65D2CD8F-A833-4ED3-BFC9-CC46DE2FF59E}" dt="2022-04-13T12:40:38.657" v="1121" actId="20577"/>
          <ac:spMkLst>
            <pc:docMk/>
            <pc:sldMk cId="3499728188" sldId="446"/>
            <ac:spMk id="16" creationId="{D82B26F7-7920-430C-A082-E348F7816AD5}"/>
          </ac:spMkLst>
        </pc:spChg>
        <pc:spChg chg="add mod">
          <ac:chgData name="Weifeng Xu" userId="e7aed605-a3dd-4d5a-a692-a87037af107b" providerId="ADAL" clId="{65D2CD8F-A833-4ED3-BFC9-CC46DE2FF59E}" dt="2022-04-13T12:41:12.074" v="1132" actId="207"/>
          <ac:spMkLst>
            <pc:docMk/>
            <pc:sldMk cId="3499728188" sldId="446"/>
            <ac:spMk id="19" creationId="{22EE846E-E057-41AE-B795-027FA99FF8DF}"/>
          </ac:spMkLst>
        </pc:spChg>
      </pc:sldChg>
      <pc:sldChg chg="addSp modSp add mod">
        <pc:chgData name="Weifeng Xu" userId="e7aed605-a3dd-4d5a-a692-a87037af107b" providerId="ADAL" clId="{65D2CD8F-A833-4ED3-BFC9-CC46DE2FF59E}" dt="2022-04-13T12:32:49.753" v="1086" actId="1076"/>
        <pc:sldMkLst>
          <pc:docMk/>
          <pc:sldMk cId="864640412" sldId="447"/>
        </pc:sldMkLst>
        <pc:spChg chg="add mod">
          <ac:chgData name="Weifeng Xu" userId="e7aed605-a3dd-4d5a-a692-a87037af107b" providerId="ADAL" clId="{65D2CD8F-A833-4ED3-BFC9-CC46DE2FF59E}" dt="2022-04-13T12:32:49.753" v="1086" actId="1076"/>
          <ac:spMkLst>
            <pc:docMk/>
            <pc:sldMk cId="864640412" sldId="447"/>
            <ac:spMk id="16" creationId="{E78D4824-5C87-4766-AAFD-C50D6A53858B}"/>
          </ac:spMkLst>
        </pc:spChg>
      </pc:sldChg>
      <pc:sldChg chg="addSp modSp add mod">
        <pc:chgData name="Weifeng Xu" userId="e7aed605-a3dd-4d5a-a692-a87037af107b" providerId="ADAL" clId="{65D2CD8F-A833-4ED3-BFC9-CC46DE2FF59E}" dt="2022-04-13T12:33:09.905" v="1090" actId="1076"/>
        <pc:sldMkLst>
          <pc:docMk/>
          <pc:sldMk cId="3397288009" sldId="448"/>
        </pc:sldMkLst>
        <pc:spChg chg="add mod">
          <ac:chgData name="Weifeng Xu" userId="e7aed605-a3dd-4d5a-a692-a87037af107b" providerId="ADAL" clId="{65D2CD8F-A833-4ED3-BFC9-CC46DE2FF59E}" dt="2022-04-13T12:33:09.905" v="1090" actId="1076"/>
          <ac:spMkLst>
            <pc:docMk/>
            <pc:sldMk cId="3397288009" sldId="448"/>
            <ac:spMk id="20" creationId="{94DE5337-609B-46BA-A39D-89D201F68A25}"/>
          </ac:spMkLst>
        </pc:spChg>
      </pc:sldChg>
      <pc:sldChg chg="addSp delSp modSp new mod modClrScheme chgLayout">
        <pc:chgData name="Weifeng Xu" userId="e7aed605-a3dd-4d5a-a692-a87037af107b" providerId="ADAL" clId="{65D2CD8F-A833-4ED3-BFC9-CC46DE2FF59E}" dt="2022-04-18T12:58:47.145" v="1283" actId="20577"/>
        <pc:sldMkLst>
          <pc:docMk/>
          <pc:sldMk cId="917475808" sldId="449"/>
        </pc:sldMkLst>
        <pc:spChg chg="add mod">
          <ac:chgData name="Weifeng Xu" userId="e7aed605-a3dd-4d5a-a692-a87037af107b" providerId="ADAL" clId="{65D2CD8F-A833-4ED3-BFC9-CC46DE2FF59E}" dt="2022-04-18T12:58:47.145" v="1283" actId="20577"/>
          <ac:spMkLst>
            <pc:docMk/>
            <pc:sldMk cId="917475808" sldId="449"/>
            <ac:spMk id="2" creationId="{C415A3E2-6110-4884-B69D-6ED7F7C0C848}"/>
          </ac:spMkLst>
        </pc:spChg>
        <pc:picChg chg="add del mod">
          <ac:chgData name="Weifeng Xu" userId="e7aed605-a3dd-4d5a-a692-a87037af107b" providerId="ADAL" clId="{65D2CD8F-A833-4ED3-BFC9-CC46DE2FF59E}" dt="2022-04-18T12:49:39.155" v="1160" actId="478"/>
          <ac:picMkLst>
            <pc:docMk/>
            <pc:sldMk cId="917475808" sldId="449"/>
            <ac:picMk id="3" creationId="{F3C7D49E-6767-43C2-8738-59C88C015F4D}"/>
          </ac:picMkLst>
        </pc:picChg>
        <pc:picChg chg="add mod modCrop">
          <ac:chgData name="Weifeng Xu" userId="e7aed605-a3dd-4d5a-a692-a87037af107b" providerId="ADAL" clId="{65D2CD8F-A833-4ED3-BFC9-CC46DE2FF59E}" dt="2022-04-18T12:49:54.628" v="1166" actId="1076"/>
          <ac:picMkLst>
            <pc:docMk/>
            <pc:sldMk cId="917475808" sldId="449"/>
            <ac:picMk id="5" creationId="{97CACBBE-24FB-4F2C-A9A9-61B8F38B98DF}"/>
          </ac:picMkLst>
        </pc:picChg>
        <pc:picChg chg="add mod">
          <ac:chgData name="Weifeng Xu" userId="e7aed605-a3dd-4d5a-a692-a87037af107b" providerId="ADAL" clId="{65D2CD8F-A833-4ED3-BFC9-CC46DE2FF59E}" dt="2022-04-18T12:50:46.478" v="1176" actId="14100"/>
          <ac:picMkLst>
            <pc:docMk/>
            <pc:sldMk cId="917475808" sldId="449"/>
            <ac:picMk id="1026" creationId="{16F4875B-7F0A-4947-8EB7-21046277DB88}"/>
          </ac:picMkLst>
        </pc:picChg>
      </pc:sldChg>
      <pc:sldChg chg="addSp delSp modSp new mod modClrScheme chgLayout modNotesTx">
        <pc:chgData name="Weifeng Xu" userId="e7aed605-a3dd-4d5a-a692-a87037af107b" providerId="ADAL" clId="{65D2CD8F-A833-4ED3-BFC9-CC46DE2FF59E}" dt="2022-04-19T14:03:18.077" v="1762"/>
        <pc:sldMkLst>
          <pc:docMk/>
          <pc:sldMk cId="288670964" sldId="450"/>
        </pc:sldMkLst>
        <pc:spChg chg="del">
          <ac:chgData name="Weifeng Xu" userId="e7aed605-a3dd-4d5a-a692-a87037af107b" providerId="ADAL" clId="{65D2CD8F-A833-4ED3-BFC9-CC46DE2FF59E}" dt="2022-04-18T12:52:42.920" v="1178" actId="700"/>
          <ac:spMkLst>
            <pc:docMk/>
            <pc:sldMk cId="288670964" sldId="450"/>
            <ac:spMk id="2" creationId="{9DA5BD1D-7E9F-4371-9F9A-C1444E817B05}"/>
          </ac:spMkLst>
        </pc:spChg>
        <pc:spChg chg="add del mod">
          <ac:chgData name="Weifeng Xu" userId="e7aed605-a3dd-4d5a-a692-a87037af107b" providerId="ADAL" clId="{65D2CD8F-A833-4ED3-BFC9-CC46DE2FF59E}" dt="2022-04-18T12:57:28.082" v="1197"/>
          <ac:spMkLst>
            <pc:docMk/>
            <pc:sldMk cId="288670964" sldId="450"/>
            <ac:spMk id="10" creationId="{B8870E6F-F946-47F0-9E4F-1C8C0070E9C9}"/>
          </ac:spMkLst>
        </pc:spChg>
        <pc:spChg chg="add mod">
          <ac:chgData name="Weifeng Xu" userId="e7aed605-a3dd-4d5a-a692-a87037af107b" providerId="ADAL" clId="{65D2CD8F-A833-4ED3-BFC9-CC46DE2FF59E}" dt="2022-04-18T12:58:39.110" v="1279" actId="14100"/>
          <ac:spMkLst>
            <pc:docMk/>
            <pc:sldMk cId="288670964" sldId="450"/>
            <ac:spMk id="13" creationId="{DBB7911D-9B05-4121-B73F-7C82372AA505}"/>
          </ac:spMkLst>
        </pc:spChg>
        <pc:spChg chg="add mod">
          <ac:chgData name="Weifeng Xu" userId="e7aed605-a3dd-4d5a-a692-a87037af107b" providerId="ADAL" clId="{65D2CD8F-A833-4ED3-BFC9-CC46DE2FF59E}" dt="2022-04-18T12:58:07.176" v="1247" actId="14100"/>
          <ac:spMkLst>
            <pc:docMk/>
            <pc:sldMk cId="288670964" sldId="450"/>
            <ac:spMk id="14" creationId="{853070E3-8D3C-486B-87CC-E62E1C0192BF}"/>
          </ac:spMkLst>
        </pc:spChg>
        <pc:spChg chg="add mod">
          <ac:chgData name="Weifeng Xu" userId="e7aed605-a3dd-4d5a-a692-a87037af107b" providerId="ADAL" clId="{65D2CD8F-A833-4ED3-BFC9-CC46DE2FF59E}" dt="2022-04-18T12:58:33.176" v="1278" actId="20577"/>
          <ac:spMkLst>
            <pc:docMk/>
            <pc:sldMk cId="288670964" sldId="450"/>
            <ac:spMk id="15" creationId="{C74833AE-8832-401A-A5DD-96E27DC61EBE}"/>
          </ac:spMkLst>
        </pc:spChg>
        <pc:picChg chg="add mod">
          <ac:chgData name="Weifeng Xu" userId="e7aed605-a3dd-4d5a-a692-a87037af107b" providerId="ADAL" clId="{65D2CD8F-A833-4ED3-BFC9-CC46DE2FF59E}" dt="2022-04-18T12:55:57.146" v="1192" actId="1076"/>
          <ac:picMkLst>
            <pc:docMk/>
            <pc:sldMk cId="288670964" sldId="450"/>
            <ac:picMk id="4" creationId="{50749EE2-C4A2-4CE4-B07F-D2619218E085}"/>
          </ac:picMkLst>
        </pc:picChg>
        <pc:picChg chg="add mod">
          <ac:chgData name="Weifeng Xu" userId="e7aed605-a3dd-4d5a-a692-a87037af107b" providerId="ADAL" clId="{65D2CD8F-A833-4ED3-BFC9-CC46DE2FF59E}" dt="2022-04-18T12:55:57.146" v="1192" actId="1076"/>
          <ac:picMkLst>
            <pc:docMk/>
            <pc:sldMk cId="288670964" sldId="450"/>
            <ac:picMk id="5" creationId="{BEBEAA67-976F-4BC2-B20E-A7B9D9A508BF}"/>
          </ac:picMkLst>
        </pc:picChg>
        <pc:picChg chg="add mod">
          <ac:chgData name="Weifeng Xu" userId="e7aed605-a3dd-4d5a-a692-a87037af107b" providerId="ADAL" clId="{65D2CD8F-A833-4ED3-BFC9-CC46DE2FF59E}" dt="2022-04-18T12:55:57.146" v="1192" actId="1076"/>
          <ac:picMkLst>
            <pc:docMk/>
            <pc:sldMk cId="288670964" sldId="450"/>
            <ac:picMk id="7" creationId="{9A259993-BBE8-4BB5-B06C-E389801520A4}"/>
          </ac:picMkLst>
        </pc:picChg>
        <pc:picChg chg="add mod">
          <ac:chgData name="Weifeng Xu" userId="e7aed605-a3dd-4d5a-a692-a87037af107b" providerId="ADAL" clId="{65D2CD8F-A833-4ED3-BFC9-CC46DE2FF59E}" dt="2022-04-18T12:55:57.146" v="1192" actId="1076"/>
          <ac:picMkLst>
            <pc:docMk/>
            <pc:sldMk cId="288670964" sldId="450"/>
            <ac:picMk id="9" creationId="{201E62BC-8AA2-4A81-AA5D-5AFD1002D48B}"/>
          </ac:picMkLst>
        </pc:picChg>
        <pc:picChg chg="add del">
          <ac:chgData name="Weifeng Xu" userId="e7aed605-a3dd-4d5a-a692-a87037af107b" providerId="ADAL" clId="{65D2CD8F-A833-4ED3-BFC9-CC46DE2FF59E}" dt="2022-04-18T12:57:27.716" v="1195" actId="22"/>
          <ac:picMkLst>
            <pc:docMk/>
            <pc:sldMk cId="288670964" sldId="450"/>
            <ac:picMk id="12" creationId="{D79AB24D-939E-4885-876B-D5B935A8DC82}"/>
          </ac:picMkLst>
        </pc:picChg>
      </pc:sldChg>
      <pc:sldChg chg="addSp modSp new mod modClrScheme chgLayout">
        <pc:chgData name="Weifeng Xu" userId="e7aed605-a3dd-4d5a-a692-a87037af107b" providerId="ADAL" clId="{65D2CD8F-A833-4ED3-BFC9-CC46DE2FF59E}" dt="2022-04-18T13:00:29.606" v="1334" actId="20577"/>
        <pc:sldMkLst>
          <pc:docMk/>
          <pc:sldMk cId="1571571876" sldId="451"/>
        </pc:sldMkLst>
        <pc:spChg chg="add mod">
          <ac:chgData name="Weifeng Xu" userId="e7aed605-a3dd-4d5a-a692-a87037af107b" providerId="ADAL" clId="{65D2CD8F-A833-4ED3-BFC9-CC46DE2FF59E}" dt="2022-04-18T13:00:29.606" v="1334" actId="20577"/>
          <ac:spMkLst>
            <pc:docMk/>
            <pc:sldMk cId="1571571876" sldId="451"/>
            <ac:spMk id="2" creationId="{72A5B305-FCCB-40AB-9C44-04F63761EE7A}"/>
          </ac:spMkLst>
        </pc:spChg>
        <pc:spChg chg="add mod">
          <ac:chgData name="Weifeng Xu" userId="e7aed605-a3dd-4d5a-a692-a87037af107b" providerId="ADAL" clId="{65D2CD8F-A833-4ED3-BFC9-CC46DE2FF59E}" dt="2022-04-18T12:59:18.209" v="1285" actId="700"/>
          <ac:spMkLst>
            <pc:docMk/>
            <pc:sldMk cId="1571571876" sldId="451"/>
            <ac:spMk id="3" creationId="{58DE7EC5-5FAE-4860-866A-F51E063B13FA}"/>
          </ac:spMkLst>
        </pc:spChg>
      </pc:sldChg>
      <pc:sldChg chg="addSp modSp new mod ord">
        <pc:chgData name="Weifeng Xu" userId="e7aed605-a3dd-4d5a-a692-a87037af107b" providerId="ADAL" clId="{65D2CD8F-A833-4ED3-BFC9-CC46DE2FF59E}" dt="2022-04-18T13:12:17.149" v="1394" actId="1076"/>
        <pc:sldMkLst>
          <pc:docMk/>
          <pc:sldMk cId="2589812616" sldId="452"/>
        </pc:sldMkLst>
        <pc:picChg chg="add mod">
          <ac:chgData name="Weifeng Xu" userId="e7aed605-a3dd-4d5a-a692-a87037af107b" providerId="ADAL" clId="{65D2CD8F-A833-4ED3-BFC9-CC46DE2FF59E}" dt="2022-04-18T13:12:17.149" v="1394" actId="1076"/>
          <ac:picMkLst>
            <pc:docMk/>
            <pc:sldMk cId="2589812616" sldId="452"/>
            <ac:picMk id="3" creationId="{6BB4CCB3-3A94-416A-8D29-B309CCED0DD5}"/>
          </ac:picMkLst>
        </pc:picChg>
      </pc:sldChg>
      <pc:sldChg chg="addSp modSp new mod">
        <pc:chgData name="Weifeng Xu" userId="e7aed605-a3dd-4d5a-a692-a87037af107b" providerId="ADAL" clId="{65D2CD8F-A833-4ED3-BFC9-CC46DE2FF59E}" dt="2022-11-07T14:31:30.988" v="1953" actId="20577"/>
        <pc:sldMkLst>
          <pc:docMk/>
          <pc:sldMk cId="1378242331" sldId="453"/>
        </pc:sldMkLst>
        <pc:spChg chg="add mod">
          <ac:chgData name="Weifeng Xu" userId="e7aed605-a3dd-4d5a-a692-a87037af107b" providerId="ADAL" clId="{65D2CD8F-A833-4ED3-BFC9-CC46DE2FF59E}" dt="2022-11-07T14:31:30.988" v="1953" actId="20577"/>
          <ac:spMkLst>
            <pc:docMk/>
            <pc:sldMk cId="1378242331" sldId="453"/>
            <ac:spMk id="5" creationId="{268D09F5-C75F-47CF-A66E-FDCEEAA412FD}"/>
          </ac:spMkLst>
        </pc:spChg>
        <pc:spChg chg="add mod">
          <ac:chgData name="Weifeng Xu" userId="e7aed605-a3dd-4d5a-a692-a87037af107b" providerId="ADAL" clId="{65D2CD8F-A833-4ED3-BFC9-CC46DE2FF59E}" dt="2022-04-18T19:06:09.524" v="1629" actId="207"/>
          <ac:spMkLst>
            <pc:docMk/>
            <pc:sldMk cId="1378242331" sldId="453"/>
            <ac:spMk id="6" creationId="{B5F519BA-1073-4759-8E36-FBA8CBF302C0}"/>
          </ac:spMkLst>
        </pc:spChg>
        <pc:picChg chg="add mod">
          <ac:chgData name="Weifeng Xu" userId="e7aed605-a3dd-4d5a-a692-a87037af107b" providerId="ADAL" clId="{65D2CD8F-A833-4ED3-BFC9-CC46DE2FF59E}" dt="2022-04-18T19:00:05.120" v="1504" actId="1076"/>
          <ac:picMkLst>
            <pc:docMk/>
            <pc:sldMk cId="1378242331" sldId="453"/>
            <ac:picMk id="3" creationId="{61D9743B-74C6-4F3B-9B4D-C22F16890952}"/>
          </ac:picMkLst>
        </pc:picChg>
        <pc:picChg chg="add mod">
          <ac:chgData name="Weifeng Xu" userId="e7aed605-a3dd-4d5a-a692-a87037af107b" providerId="ADAL" clId="{65D2CD8F-A833-4ED3-BFC9-CC46DE2FF59E}" dt="2022-04-18T18:59:39.446" v="1500" actId="1076"/>
          <ac:picMkLst>
            <pc:docMk/>
            <pc:sldMk cId="1378242331" sldId="453"/>
            <ac:picMk id="1026" creationId="{ECC32169-CDB8-4275-9506-3571030869C1}"/>
          </ac:picMkLst>
        </pc:picChg>
      </pc:sldChg>
      <pc:sldChg chg="addSp delSp modSp new mod modClrScheme chgLayout">
        <pc:chgData name="Weifeng Xu" userId="e7aed605-a3dd-4d5a-a692-a87037af107b" providerId="ADAL" clId="{65D2CD8F-A833-4ED3-BFC9-CC46DE2FF59E}" dt="2022-11-06T16:25:42.086" v="1894"/>
        <pc:sldMkLst>
          <pc:docMk/>
          <pc:sldMk cId="3968214776" sldId="454"/>
        </pc:sldMkLst>
        <pc:spChg chg="del">
          <ac:chgData name="Weifeng Xu" userId="e7aed605-a3dd-4d5a-a692-a87037af107b" providerId="ADAL" clId="{65D2CD8F-A833-4ED3-BFC9-CC46DE2FF59E}" dt="2022-04-18T20:13:50.054" v="1739" actId="700"/>
          <ac:spMkLst>
            <pc:docMk/>
            <pc:sldMk cId="3968214776" sldId="454"/>
            <ac:spMk id="2" creationId="{6E1E68D1-9A48-49E1-BB54-AEA054670E2D}"/>
          </ac:spMkLst>
        </pc:spChg>
        <pc:spChg chg="del">
          <ac:chgData name="Weifeng Xu" userId="e7aed605-a3dd-4d5a-a692-a87037af107b" providerId="ADAL" clId="{65D2CD8F-A833-4ED3-BFC9-CC46DE2FF59E}" dt="2022-04-18T20:13:50.054" v="1739" actId="700"/>
          <ac:spMkLst>
            <pc:docMk/>
            <pc:sldMk cId="3968214776" sldId="454"/>
            <ac:spMk id="3" creationId="{65A49E30-DC9C-4ED7-BACD-CDAFB8C6BB8E}"/>
          </ac:spMkLst>
        </pc:spChg>
        <pc:grpChg chg="mod">
          <ac:chgData name="Weifeng Xu" userId="e7aed605-a3dd-4d5a-a692-a87037af107b" providerId="ADAL" clId="{65D2CD8F-A833-4ED3-BFC9-CC46DE2FF59E}" dt="2022-11-06T16:25:23.209" v="1884"/>
          <ac:grpSpMkLst>
            <pc:docMk/>
            <pc:sldMk cId="3968214776" sldId="454"/>
            <ac:grpSpMk id="6" creationId="{766DCE51-D6E2-BC33-736E-24D0C127B14F}"/>
          </ac:grpSpMkLst>
        </pc:grpChg>
        <pc:grpChg chg="del mod">
          <ac:chgData name="Weifeng Xu" userId="e7aed605-a3dd-4d5a-a692-a87037af107b" providerId="ADAL" clId="{65D2CD8F-A833-4ED3-BFC9-CC46DE2FF59E}" dt="2022-11-06T16:25:36.694" v="1892"/>
          <ac:grpSpMkLst>
            <pc:docMk/>
            <pc:sldMk cId="3968214776" sldId="454"/>
            <ac:grpSpMk id="10" creationId="{CF7E9E73-DA2D-BE37-5C8C-CC0F05B13FD4}"/>
          </ac:grpSpMkLst>
        </pc:grpChg>
        <pc:grpChg chg="del mod">
          <ac:chgData name="Weifeng Xu" userId="e7aed605-a3dd-4d5a-a692-a87037af107b" providerId="ADAL" clId="{65D2CD8F-A833-4ED3-BFC9-CC46DE2FF59E}" dt="2022-11-06T16:25:42.086" v="1894"/>
          <ac:grpSpMkLst>
            <pc:docMk/>
            <pc:sldMk cId="3968214776" sldId="454"/>
            <ac:grpSpMk id="14" creationId="{E3968BF5-08F0-CB73-C0BA-5CE86A614B44}"/>
          </ac:grpSpMkLst>
        </pc:grpChg>
        <pc:grpChg chg="mod">
          <ac:chgData name="Weifeng Xu" userId="e7aed605-a3dd-4d5a-a692-a87037af107b" providerId="ADAL" clId="{65D2CD8F-A833-4ED3-BFC9-CC46DE2FF59E}" dt="2022-11-06T16:25:42.086" v="1894"/>
          <ac:grpSpMkLst>
            <pc:docMk/>
            <pc:sldMk cId="3968214776" sldId="454"/>
            <ac:grpSpMk id="16" creationId="{0FF9FC3D-EBB3-F2D9-D3D7-8D610F4D87BA}"/>
          </ac:grpSpMkLst>
        </pc:grpChg>
        <pc:picChg chg="add mod">
          <ac:chgData name="Weifeng Xu" userId="e7aed605-a3dd-4d5a-a692-a87037af107b" providerId="ADAL" clId="{65D2CD8F-A833-4ED3-BFC9-CC46DE2FF59E}" dt="2022-04-18T20:13:59.161" v="1742" actId="1076"/>
          <ac:picMkLst>
            <pc:docMk/>
            <pc:sldMk cId="3968214776" sldId="454"/>
            <ac:picMk id="4" creationId="{007228A3-852B-43F9-8C55-DB26F49291F8}"/>
          </ac:picMkLst>
        </pc:picChg>
        <pc:inkChg chg="add mod">
          <ac:chgData name="Weifeng Xu" userId="e7aed605-a3dd-4d5a-a692-a87037af107b" providerId="ADAL" clId="{65D2CD8F-A833-4ED3-BFC9-CC46DE2FF59E}" dt="2022-11-06T16:25:23.209" v="1884"/>
          <ac:inkMkLst>
            <pc:docMk/>
            <pc:sldMk cId="3968214776" sldId="454"/>
            <ac:inkMk id="2" creationId="{B4C6F9AC-AB35-A4A5-02C2-E51E9FBFDBBD}"/>
          </ac:inkMkLst>
        </pc:inkChg>
        <pc:inkChg chg="add mod">
          <ac:chgData name="Weifeng Xu" userId="e7aed605-a3dd-4d5a-a692-a87037af107b" providerId="ADAL" clId="{65D2CD8F-A833-4ED3-BFC9-CC46DE2FF59E}" dt="2022-11-06T16:25:23.209" v="1884"/>
          <ac:inkMkLst>
            <pc:docMk/>
            <pc:sldMk cId="3968214776" sldId="454"/>
            <ac:inkMk id="3" creationId="{CB8F246E-BF0D-16F7-21F8-C95374BE065B}"/>
          </ac:inkMkLst>
        </pc:inkChg>
        <pc:inkChg chg="add mod">
          <ac:chgData name="Weifeng Xu" userId="e7aed605-a3dd-4d5a-a692-a87037af107b" providerId="ADAL" clId="{65D2CD8F-A833-4ED3-BFC9-CC46DE2FF59E}" dt="2022-11-06T16:25:23.209" v="1884"/>
          <ac:inkMkLst>
            <pc:docMk/>
            <pc:sldMk cId="3968214776" sldId="454"/>
            <ac:inkMk id="5" creationId="{7CCC23C3-E67D-AF7B-A4B4-4AD7A9FD9DD3}"/>
          </ac:inkMkLst>
        </pc:inkChg>
        <pc:inkChg chg="add">
          <ac:chgData name="Weifeng Xu" userId="e7aed605-a3dd-4d5a-a692-a87037af107b" providerId="ADAL" clId="{65D2CD8F-A833-4ED3-BFC9-CC46DE2FF59E}" dt="2022-11-06T16:25:25.874" v="1885" actId="9405"/>
          <ac:inkMkLst>
            <pc:docMk/>
            <pc:sldMk cId="3968214776" sldId="454"/>
            <ac:inkMk id="7" creationId="{90994F78-B87C-6708-D7F9-B8188FEA18BB}"/>
          </ac:inkMkLst>
        </pc:inkChg>
        <pc:inkChg chg="add mod">
          <ac:chgData name="Weifeng Xu" userId="e7aed605-a3dd-4d5a-a692-a87037af107b" providerId="ADAL" clId="{65D2CD8F-A833-4ED3-BFC9-CC46DE2FF59E}" dt="2022-11-06T16:25:42.086" v="1894"/>
          <ac:inkMkLst>
            <pc:docMk/>
            <pc:sldMk cId="3968214776" sldId="454"/>
            <ac:inkMk id="8" creationId="{039E0C74-77AE-CBDA-30F3-5A33981F36B0}"/>
          </ac:inkMkLst>
        </pc:inkChg>
        <pc:inkChg chg="add mod">
          <ac:chgData name="Weifeng Xu" userId="e7aed605-a3dd-4d5a-a692-a87037af107b" providerId="ADAL" clId="{65D2CD8F-A833-4ED3-BFC9-CC46DE2FF59E}" dt="2022-11-06T16:25:42.086" v="1894"/>
          <ac:inkMkLst>
            <pc:docMk/>
            <pc:sldMk cId="3968214776" sldId="454"/>
            <ac:inkMk id="9" creationId="{98B66CE0-D885-5DC1-74E3-BDB9F7E040D6}"/>
          </ac:inkMkLst>
        </pc:inkChg>
        <pc:inkChg chg="add mod">
          <ac:chgData name="Weifeng Xu" userId="e7aed605-a3dd-4d5a-a692-a87037af107b" providerId="ADAL" clId="{65D2CD8F-A833-4ED3-BFC9-CC46DE2FF59E}" dt="2022-11-06T16:25:42.086" v="1894"/>
          <ac:inkMkLst>
            <pc:docMk/>
            <pc:sldMk cId="3968214776" sldId="454"/>
            <ac:inkMk id="11" creationId="{B54BA939-E450-AA20-3074-4AAA6C864873}"/>
          </ac:inkMkLst>
        </pc:inkChg>
        <pc:inkChg chg="add mod">
          <ac:chgData name="Weifeng Xu" userId="e7aed605-a3dd-4d5a-a692-a87037af107b" providerId="ADAL" clId="{65D2CD8F-A833-4ED3-BFC9-CC46DE2FF59E}" dt="2022-11-06T16:25:42.086" v="1894"/>
          <ac:inkMkLst>
            <pc:docMk/>
            <pc:sldMk cId="3968214776" sldId="454"/>
            <ac:inkMk id="12" creationId="{C29B827A-CC1B-4B8D-746C-78FBAFDCFA3B}"/>
          </ac:inkMkLst>
        </pc:inkChg>
        <pc:inkChg chg="add mod">
          <ac:chgData name="Weifeng Xu" userId="e7aed605-a3dd-4d5a-a692-a87037af107b" providerId="ADAL" clId="{65D2CD8F-A833-4ED3-BFC9-CC46DE2FF59E}" dt="2022-11-06T16:25:42.086" v="1894"/>
          <ac:inkMkLst>
            <pc:docMk/>
            <pc:sldMk cId="3968214776" sldId="454"/>
            <ac:inkMk id="13" creationId="{77C94B5B-CB54-B456-8120-85ED2EF2E90F}"/>
          </ac:inkMkLst>
        </pc:inkChg>
        <pc:inkChg chg="add mod">
          <ac:chgData name="Weifeng Xu" userId="e7aed605-a3dd-4d5a-a692-a87037af107b" providerId="ADAL" clId="{65D2CD8F-A833-4ED3-BFC9-CC46DE2FF59E}" dt="2022-11-06T16:25:42.086" v="1894"/>
          <ac:inkMkLst>
            <pc:docMk/>
            <pc:sldMk cId="3968214776" sldId="454"/>
            <ac:inkMk id="15" creationId="{5B17F0DB-5098-081A-5BC5-4065F2768636}"/>
          </ac:inkMkLst>
        </pc:inkChg>
      </pc:sldChg>
      <pc:sldChg chg="addSp delSp modSp new mod setBg modClrScheme chgLayout">
        <pc:chgData name="Weifeng Xu" userId="e7aed605-a3dd-4d5a-a692-a87037af107b" providerId="ADAL" clId="{65D2CD8F-A833-4ED3-BFC9-CC46DE2FF59E}" dt="2022-11-21T13:16:04.163" v="2630"/>
        <pc:sldMkLst>
          <pc:docMk/>
          <pc:sldMk cId="4156675221" sldId="455"/>
        </pc:sldMkLst>
        <pc:spChg chg="del mod ord">
          <ac:chgData name="Weifeng Xu" userId="e7aed605-a3dd-4d5a-a692-a87037af107b" providerId="ADAL" clId="{65D2CD8F-A833-4ED3-BFC9-CC46DE2FF59E}" dt="2022-11-07T14:41:23.059" v="1955" actId="700"/>
          <ac:spMkLst>
            <pc:docMk/>
            <pc:sldMk cId="4156675221" sldId="455"/>
            <ac:spMk id="2" creationId="{BD739408-6A22-381F-035D-B41D23ECED63}"/>
          </ac:spMkLst>
        </pc:spChg>
        <pc:spChg chg="del">
          <ac:chgData name="Weifeng Xu" userId="e7aed605-a3dd-4d5a-a692-a87037af107b" providerId="ADAL" clId="{65D2CD8F-A833-4ED3-BFC9-CC46DE2FF59E}" dt="2022-11-07T14:41:23.059" v="1955" actId="700"/>
          <ac:spMkLst>
            <pc:docMk/>
            <pc:sldMk cId="4156675221" sldId="455"/>
            <ac:spMk id="3" creationId="{C315C6E8-FF66-9A10-D586-45FCF3357D1A}"/>
          </ac:spMkLst>
        </pc:spChg>
        <pc:spChg chg="add mod ord">
          <ac:chgData name="Weifeng Xu" userId="e7aed605-a3dd-4d5a-a692-a87037af107b" providerId="ADAL" clId="{65D2CD8F-A833-4ED3-BFC9-CC46DE2FF59E}" dt="2022-11-07T14:49:18.383" v="2222" actId="26606"/>
          <ac:spMkLst>
            <pc:docMk/>
            <pc:sldMk cId="4156675221" sldId="455"/>
            <ac:spMk id="4" creationId="{8E46F59B-EAE2-AF7F-7DE0-0EC129BE1194}"/>
          </ac:spMkLst>
        </pc:spChg>
        <pc:spChg chg="add mod ord">
          <ac:chgData name="Weifeng Xu" userId="e7aed605-a3dd-4d5a-a692-a87037af107b" providerId="ADAL" clId="{65D2CD8F-A833-4ED3-BFC9-CC46DE2FF59E}" dt="2022-11-21T13:15:37.297" v="2619" actId="113"/>
          <ac:spMkLst>
            <pc:docMk/>
            <pc:sldMk cId="4156675221" sldId="455"/>
            <ac:spMk id="5" creationId="{44AEC140-6BF7-5F19-83A8-DB9DDE817FFC}"/>
          </ac:spMkLst>
        </pc:spChg>
        <pc:spChg chg="add">
          <ac:chgData name="Weifeng Xu" userId="e7aed605-a3dd-4d5a-a692-a87037af107b" providerId="ADAL" clId="{65D2CD8F-A833-4ED3-BFC9-CC46DE2FF59E}" dt="2022-11-07T14:49:18.383" v="2222" actId="26606"/>
          <ac:spMkLst>
            <pc:docMk/>
            <pc:sldMk cId="4156675221" sldId="455"/>
            <ac:spMk id="11" creationId="{2C61293E-6EBE-43EF-A52C-9BEBFD7679D4}"/>
          </ac:spMkLst>
        </pc:spChg>
        <pc:spChg chg="add">
          <ac:chgData name="Weifeng Xu" userId="e7aed605-a3dd-4d5a-a692-a87037af107b" providerId="ADAL" clId="{65D2CD8F-A833-4ED3-BFC9-CC46DE2FF59E}" dt="2022-11-07T14:49:18.383" v="2222" actId="26606"/>
          <ac:spMkLst>
            <pc:docMk/>
            <pc:sldMk cId="4156675221" sldId="455"/>
            <ac:spMk id="13" creationId="{21540236-BFD5-4A9D-8840-4703E7F76825}"/>
          </ac:spMkLst>
        </pc:spChg>
        <pc:grpChg chg="del mod">
          <ac:chgData name="Weifeng Xu" userId="e7aed605-a3dd-4d5a-a692-a87037af107b" providerId="ADAL" clId="{65D2CD8F-A833-4ED3-BFC9-CC46DE2FF59E}" dt="2022-11-21T13:16:04.163" v="2630"/>
          <ac:grpSpMkLst>
            <pc:docMk/>
            <pc:sldMk cId="4156675221" sldId="455"/>
            <ac:grpSpMk id="14" creationId="{9D552C8F-E5F3-4492-1882-E2BCDAA97CAF}"/>
          </ac:grpSpMkLst>
        </pc:grpChg>
        <pc:grpChg chg="mod">
          <ac:chgData name="Weifeng Xu" userId="e7aed605-a3dd-4d5a-a692-a87037af107b" providerId="ADAL" clId="{65D2CD8F-A833-4ED3-BFC9-CC46DE2FF59E}" dt="2022-11-21T13:16:04.163" v="2630"/>
          <ac:grpSpMkLst>
            <pc:docMk/>
            <pc:sldMk cId="4156675221" sldId="455"/>
            <ac:grpSpMk id="16" creationId="{D31EFD69-2AB2-F6A5-00B6-41CC1DA726AD}"/>
          </ac:grpSpMkLst>
        </pc:grpChg>
        <pc:graphicFrameChg chg="add mod modGraphic">
          <ac:chgData name="Weifeng Xu" userId="e7aed605-a3dd-4d5a-a692-a87037af107b" providerId="ADAL" clId="{65D2CD8F-A833-4ED3-BFC9-CC46DE2FF59E}" dt="2022-11-21T13:14:51.515" v="2610" actId="1076"/>
          <ac:graphicFrameMkLst>
            <pc:docMk/>
            <pc:sldMk cId="4156675221" sldId="455"/>
            <ac:graphicFrameMk id="2" creationId="{4EB1C6B3-8EFA-B1B7-0D0C-B454618B603C}"/>
          </ac:graphicFrameMkLst>
        </pc:graphicFrameChg>
        <pc:graphicFrameChg chg="add mod modGraphic">
          <ac:chgData name="Weifeng Xu" userId="e7aed605-a3dd-4d5a-a692-a87037af107b" providerId="ADAL" clId="{65D2CD8F-A833-4ED3-BFC9-CC46DE2FF59E}" dt="2022-11-21T13:15:16.020" v="2617" actId="20577"/>
          <ac:graphicFrameMkLst>
            <pc:docMk/>
            <pc:sldMk cId="4156675221" sldId="455"/>
            <ac:graphicFrameMk id="3" creationId="{E22C8378-76D3-09B8-76C8-AFB913218B52}"/>
          </ac:graphicFrameMkLst>
        </pc:graphicFrameChg>
        <pc:picChg chg="add">
          <ac:chgData name="Weifeng Xu" userId="e7aed605-a3dd-4d5a-a692-a87037af107b" providerId="ADAL" clId="{65D2CD8F-A833-4ED3-BFC9-CC46DE2FF59E}" dt="2022-11-07T14:49:18.383" v="2222" actId="26606"/>
          <ac:picMkLst>
            <pc:docMk/>
            <pc:sldMk cId="4156675221" sldId="455"/>
            <ac:picMk id="7" creationId="{E6539BA2-3F60-3F9C-089C-8125500DA848}"/>
          </ac:picMkLst>
        </pc:picChg>
        <pc:inkChg chg="add del">
          <ac:chgData name="Weifeng Xu" userId="e7aed605-a3dd-4d5a-a692-a87037af107b" providerId="ADAL" clId="{65D2CD8F-A833-4ED3-BFC9-CC46DE2FF59E}" dt="2022-11-21T13:15:48.559" v="2621" actId="9405"/>
          <ac:inkMkLst>
            <pc:docMk/>
            <pc:sldMk cId="4156675221" sldId="455"/>
            <ac:inkMk id="6" creationId="{57008DE9-1A6B-6EC8-1430-2999704E29D0}"/>
          </ac:inkMkLst>
        </pc:inkChg>
        <pc:inkChg chg="add del">
          <ac:chgData name="Weifeng Xu" userId="e7aed605-a3dd-4d5a-a692-a87037af107b" providerId="ADAL" clId="{65D2CD8F-A833-4ED3-BFC9-CC46DE2FF59E}" dt="2022-11-21T13:15:56.835" v="2625" actId="9405"/>
          <ac:inkMkLst>
            <pc:docMk/>
            <pc:sldMk cId="4156675221" sldId="455"/>
            <ac:inkMk id="8" creationId="{F926621D-2097-0B4D-1242-6B20570E1471}"/>
          </ac:inkMkLst>
        </pc:inkChg>
        <pc:inkChg chg="add del">
          <ac:chgData name="Weifeng Xu" userId="e7aed605-a3dd-4d5a-a692-a87037af107b" providerId="ADAL" clId="{65D2CD8F-A833-4ED3-BFC9-CC46DE2FF59E}" dt="2022-11-21T13:15:56.196" v="2624" actId="9405"/>
          <ac:inkMkLst>
            <pc:docMk/>
            <pc:sldMk cId="4156675221" sldId="455"/>
            <ac:inkMk id="9" creationId="{BF4F329D-7038-7BBD-DB44-5387F9D501EA}"/>
          </ac:inkMkLst>
        </pc:inkChg>
        <pc:inkChg chg="add mod">
          <ac:chgData name="Weifeng Xu" userId="e7aed605-a3dd-4d5a-a692-a87037af107b" providerId="ADAL" clId="{65D2CD8F-A833-4ED3-BFC9-CC46DE2FF59E}" dt="2022-11-21T13:16:04.163" v="2630"/>
          <ac:inkMkLst>
            <pc:docMk/>
            <pc:sldMk cId="4156675221" sldId="455"/>
            <ac:inkMk id="10" creationId="{9277AB62-F9C1-2AC0-FBAD-5F996795E64F}"/>
          </ac:inkMkLst>
        </pc:inkChg>
        <pc:inkChg chg="add mod">
          <ac:chgData name="Weifeng Xu" userId="e7aed605-a3dd-4d5a-a692-a87037af107b" providerId="ADAL" clId="{65D2CD8F-A833-4ED3-BFC9-CC46DE2FF59E}" dt="2022-11-21T13:16:04.163" v="2630"/>
          <ac:inkMkLst>
            <pc:docMk/>
            <pc:sldMk cId="4156675221" sldId="455"/>
            <ac:inkMk id="12" creationId="{A20B8D2B-6314-5E16-03FA-55269960076C}"/>
          </ac:inkMkLst>
        </pc:inkChg>
        <pc:inkChg chg="add mod">
          <ac:chgData name="Weifeng Xu" userId="e7aed605-a3dd-4d5a-a692-a87037af107b" providerId="ADAL" clId="{65D2CD8F-A833-4ED3-BFC9-CC46DE2FF59E}" dt="2022-11-21T13:16:04.163" v="2630"/>
          <ac:inkMkLst>
            <pc:docMk/>
            <pc:sldMk cId="4156675221" sldId="455"/>
            <ac:inkMk id="15" creationId="{BAA63DE5-1A6C-E263-FBDD-9FD5046A84B0}"/>
          </ac:inkMkLst>
        </pc:inkChg>
      </pc:sldChg>
      <pc:sldChg chg="addSp modSp new mod modClrScheme chgLayout">
        <pc:chgData name="Weifeng Xu" userId="e7aed605-a3dd-4d5a-a692-a87037af107b" providerId="ADAL" clId="{65D2CD8F-A833-4ED3-BFC9-CC46DE2FF59E}" dt="2022-11-21T22:13:37.994" v="3108" actId="20577"/>
        <pc:sldMkLst>
          <pc:docMk/>
          <pc:sldMk cId="1965680741" sldId="456"/>
        </pc:sldMkLst>
        <pc:spChg chg="add mod">
          <ac:chgData name="Weifeng Xu" userId="e7aed605-a3dd-4d5a-a692-a87037af107b" providerId="ADAL" clId="{65D2CD8F-A833-4ED3-BFC9-CC46DE2FF59E}" dt="2022-11-21T22:08:26.120" v="2794" actId="20577"/>
          <ac:spMkLst>
            <pc:docMk/>
            <pc:sldMk cId="1965680741" sldId="456"/>
            <ac:spMk id="2" creationId="{29F38AEB-A50A-D5FD-AC14-0606E0AA4ACC}"/>
          </ac:spMkLst>
        </pc:spChg>
        <pc:spChg chg="add mod">
          <ac:chgData name="Weifeng Xu" userId="e7aed605-a3dd-4d5a-a692-a87037af107b" providerId="ADAL" clId="{65D2CD8F-A833-4ED3-BFC9-CC46DE2FF59E}" dt="2022-11-21T22:13:37.994" v="3108" actId="20577"/>
          <ac:spMkLst>
            <pc:docMk/>
            <pc:sldMk cId="1965680741" sldId="456"/>
            <ac:spMk id="3" creationId="{8E8B0EA1-85DB-99B8-2919-9410B2097B7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6.893"/>
    </inkml:context>
    <inkml:brush xml:id="br0">
      <inkml:brushProperty name="width" value="0.05" units="cm"/>
      <inkml:brushProperty name="height" value="0.05" units="cm"/>
      <inkml:brushProperty name="color" value="#E71224"/>
    </inkml:brush>
  </inkml:definitions>
  <inkml:trace contextRef="#ctx0" brushRef="#br0">2649 1 24575,'-12'1'0,"0"0"0,1 1 0,0 1 0,-1 0 0,1 1 0,0 0 0,1 0 0,-15 9 0,-34 12 0,36-18 0,1 2 0,-1-2 0,0 0 0,0-2 0,-1 0 0,-45 2 0,61-7 0,0 1 0,1 0 0,-1 0 0,1 1 0,0 0 0,-1 0 0,1 0 0,-10 6 0,-53 35 0,30-17 0,34-23 0,0 0 0,-1 0 0,0-1 0,-12 3 0,13-3 0,-1 0 0,0 0 0,1 0 0,-1 1 0,-7 4 0,1 0 0,1 0 0,-22 7 0,23-10 0,0 0 0,0 1 0,1 1 0,-17 10 0,-5 6 0,-2-2 0,0-1 0,-39 15 0,25-12 0,39-18 0,0-2 0,1 1 0,-1-1 0,0 0 0,0-1 0,0 0 0,-9 0 0,11-1 0,1 0 0,-1 0 0,0 1 0,1 0 0,-1 0 0,1 0 0,0 1 0,-1 0 0,1 1 0,0-1 0,0 1 0,0 0 0,1 0 0,-11 9 0,6-4 0,-1 0 0,-1-1 0,1 0 0,-18 7 0,-5 4 0,10-2 0,0 1 0,2 1 0,0 1 0,0 2 0,-23 29 0,-4 3 0,44-49 0,0 0 0,1-1 0,-1 1 0,-1-1 0,1 0 0,-6 2 0,5-3 0,1 1 0,-1 0 0,1 0 0,0 1 0,-9 8 0,-16 16 0,12-11 0,-24 30 0,5-3 0,25-31 0,1-1 0,1 2 0,0 0 0,0 0 0,1 1 0,-8 19 0,14-28 0,-1 1 0,1-1 0,-2 0 0,1 0 0,0-1 0,-1 1 0,0-1 0,-11 8 0,8-6 0,1 0 0,0 1 0,-10 12 0,-89 150 0,94-152 0,0-1 0,-20 23 0,6-8 0,19-21 0,0 1 0,0 0 0,2 0 0,-1 0 0,1 1 0,1 0 0,-3 15 0,3-11 0,-1-1 0,-1 1 0,-13 26 0,-10 8 0,2 1 0,-21 59 0,33-69 0,-59 150 0,59-155 0,1 0 0,2 1 0,-12 61 0,-28 92 0,5-21 0,28-86 0,-12 64 0,11-65 0,14-63 0,1 0 0,1 0 0,-3 28 0,-4 23 0,7-52 0,1-1 0,-1 22 0,5 342 0,-2-366 0,-1 0 0,-6 28 0,4-27 0,1 0 0,-1 20 0,3 537 0,3-279 0,-2 128 0,1-398 0,9 46 0,-6-46 0,3 45 0,-8 417 0,3-466 0,1 1 0,1 0 0,1-1 0,0 0 0,15 33 0,-3-5 0,5 31 0,13 87 0,-22-95 0,10 34 0,-1 42 0,4 12 0,-12-87 0,-6-37 0,3 0 0,1 0 0,16 34 0,-14-38 0,49 93 0,-34-73 0,-22-41 0,0 0 0,0 1 0,-1 0 0,-1 1 0,4 13 0,7 26 0,28 61 0,6 15 0,-48-124 0,-1 0 0,2 1 0,-1-1 0,0 0 0,1-1 0,3 5 0,-3-4 0,0 0 0,0-1 0,-1 1 0,1 0 0,-1 1 0,2 5 0,12 29 0,1-1 0,1-1 0,3 0 0,42 57 0,-49-73 0,115 155 0,-113-155 0,1-1 0,1-1 0,1-1 0,0-1 0,2 0 0,0-2 0,0 0 0,1-2 0,1 0 0,1-1 0,37 13 0,-17-5 0,-38-16 0,1-1 0,0 1 0,0-1 0,0-1 0,1 1 0,9 1 0,33 5 0,-23-4 0,0 0 0,37 0 0,-47-5 0,-7 0 0,0 1 0,1-2 0,-1 0 0,15-3 0,-23 4 0,0-1 0,1 1 0,-1-1 0,0 0 0,0 0 0,0 0 0,0-1 0,1 1 0,-1 0 0,-1-1 0,1 1 0,0-1 0,0 0 0,-1 1 0,1-1 0,-1 0 0,1 0 0,-1 0 0,0 0 0,0 0 0,0-1 0,0 1 0,0 0 0,1-3 0,3-16 0,2-9 0,15-39 0,-18 60 0,1-1 0,0 0 0,0 1 0,1 0 0,0 0 0,1 0 0,11-12 0,24-15 0,-27 24 0,-1 0 0,16-18 0,-27 25-97,0 0-1,0 0 1,-1 0-1,1-1 1,-1 1-1,-1 0 1,1-1-1,-1 1 1,1-1-1,-2 0 1,1 1-1,-1-1 0,0-6 1,1-6-6729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3.723"/>
    </inkml:context>
    <inkml:brush xml:id="br0">
      <inkml:brushProperty name="width" value="0.05" units="cm"/>
      <inkml:brushProperty name="height" value="0.05" units="cm"/>
      <inkml:brushProperty name="color" value="#FF0066"/>
    </inkml:brush>
  </inkml:definitions>
  <inkml:trace contextRef="#ctx0" brushRef="#br0">1 1 24575,'3'2'0,"0"0"0,0 0 0,-1 1 0,1 0 0,0-1 0,-1 1 0,0 0 0,1 0 0,-1 0 0,-1 1 0,1-1 0,2 5 0,0-1 0,27 43 0,-10-19 0,-2 1 0,-1 1 0,-2 0 0,20 58 0,-10-24 0,-18-47 0,0 0 0,5 23 0,-9-30 0,0 1 0,2-1 0,0 0 0,0 0 0,12 16 0,-9-14 0,-1 0 0,13 31 0,6 32-1365,-21-66-5461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07.410"/>
    </inkml:context>
    <inkml:brush xml:id="br0">
      <inkml:brushProperty name="width" value="0.05" units="cm"/>
      <inkml:brushProperty name="height" value="0.05" units="cm"/>
      <inkml:brushProperty name="color" value="#66CC00"/>
    </inkml:brush>
  </inkml:definitions>
  <inkml:trace contextRef="#ctx0" brushRef="#br0">767 1 24575,'-23'1'0,"0"1"0,0 1 0,0 1 0,1 1 0,-25 9 0,30-8 0,-49 8 0,48-11 0,1 1 0,0 0 0,0 2 0,-31 13 0,-70 32 0,101-40 0,1 0 0,-20 17 0,19-14 0,-32 20 0,34-24 0,0 2 0,1 0 0,1 0 0,0 1 0,0 1 0,2 0 0,-1 0 0,-14 27 0,23-35 0,0 1 0,0-1 0,1 0 0,-1 1 0,2-1 0,-1 1 0,1-1 0,0 1 0,0 10 0,0 3 0,5 38 0,-3-54 0,0 1 0,0-1 0,1 0 0,-1 1 0,1-1 0,0 0 0,0 0 0,0 0 0,1 0 0,0-1 0,-1 1 0,7 5 0,47 38 0,-23-20 0,-7-4 0,1-1 0,55 34 0,-32-20 0,-37-26 0,0 0 0,24 12 0,-6-6 0,-17-8 0,0 0 0,1-1 0,0-1 0,1 0 0,-1-1 0,1 0 0,0-2 0,1 0 0,18 1 0,454-5 0,-484 1 0,1 0 0,-1-1 0,1 0 0,-1 1 0,0-2 0,1 1 0,-1-1 0,0 1 0,0-2 0,1 1 0,-2 0 0,1-1 0,0 0 0,-1 0 0,1-1 0,-1 1 0,0-1 0,0 0 0,0 0 0,0 0 0,-1 0 0,0-1 0,0 0 0,0 1 0,0-1 0,-1 0 0,3-7 0,15-27 0,-16 33 0,0-1 0,0 1 0,-1-1 0,5-12 0,21-53 0,-23 60 0,-1 0 0,0 0 0,0 0 0,-1-1 0,-1 0 0,0 1 0,1-19 0,7-41 0,-7 54 0,-1-1 0,1-21 0,-3 18 0,0-4 0,-4-50 0,2 68 0,-1 0 0,1 1 0,-1-1 0,0 1 0,-1-1 0,0 1 0,0 0 0,-1 0 0,0 0 0,-8-12 0,-12-18 0,21 32 0,1 0 0,-1 0 0,0 0 0,0 0 0,0 1 0,-1-1 0,0 1 0,0 0 0,0 0 0,0 0 0,-8-5 0,-19-4-195,0 2 0,-1 0 0,0 3 0,-1 0 0,0 2 0,-46-3 0,60 8-6631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0.405"/>
    </inkml:context>
    <inkml:brush xml:id="br0">
      <inkml:brushProperty name="width" value="0.05" units="cm"/>
      <inkml:brushProperty name="height" value="0.05" units="cm"/>
      <inkml:brushProperty name="color" value="#66CC00"/>
    </inkml:brush>
  </inkml:definitions>
  <inkml:trace contextRef="#ctx0" brushRef="#br0">2923 5025 24575,'0'3'0,"-1"1"0,1-1 0,0 0 0,-1 1 0,0-1 0,0 0 0,0 1 0,0-1 0,0 0 0,-1 0 0,1 0 0,-1 0 0,0 0 0,0 0 0,0-1 0,-4 5 0,1-3 0,1 0 0,-2 0 0,1 0 0,0-1 0,-1 0 0,1 0 0,-1-1 0,-9 4 0,-3-1 0,0-1 0,-1-1 0,0 0 0,0-2 0,-19 0 0,18-1 0,0 1 0,-1 0 0,-34 8 0,19-3 0,-1-1 0,-1-3 0,1-1 0,-39-4 0,-9 1 0,-3 3 0,-98-3 0,171 0 0,0-1 0,0-1 0,-24-9 0,-25-6 0,-10 1 0,47 11 0,0 0 0,0 2 0,-51-2 0,46 4 0,-1-2 0,1 0 0,1-3 0,-1 0 0,-40-18 0,42 14 0,2-1 0,0-1 0,-27-19 0,-34-14 0,60 31 0,10 6 0,-36-26 0,16 4 0,24 18 0,-1 1 0,-27-17 0,27 19 0,0 0 0,-18-18 0,-27-18 0,48 37 0,0 0 0,0-1 0,1-1 0,1 0 0,0-1 0,1 0 0,-11-17 0,10 14 0,-1 0 0,-1 0 0,0 1 0,-21-18 0,-5 0 0,-59-64 0,72 66 0,2 0 0,1-2 0,2 0 0,-27-57 0,-22-32 0,11 17 0,5-9 0,49 104 0,-1-1 0,0 1 0,-8-10 0,-15-28 0,17 20 0,2 0 0,2 0 0,0-1 0,2-1 0,-4-39 0,-10-79 0,0 45 0,13 74 0,1 0 0,2-1 0,-1-33 0,6-445 0,0 492 0,0 0 0,7-28 0,-4 27 0,-1-1 0,1-19 0,-2 17 0,1 1 0,0-1 0,10-30 0,-7 30 0,-1-1 0,-1 1 0,2-22 0,-3 19 0,1 0 0,1 1 0,1 0 0,15-35 0,-9 23 0,12-21 0,-17 39 0,0 0 0,-1 0 0,5-18 0,20-71 0,1-2 0,-26 87 0,0 1 0,1 0 0,14-27 0,-11 26 0,0-1 0,8-31 0,-12 33 0,0 1 0,15-26 0,-13 28 0,-1 0 0,0 0 0,5-21 0,-7 13 0,-2 9 0,0 1 0,1-1 0,1 1 0,0 0 0,11-22 0,37-65 0,10-17 0,-12 27 0,35-53 0,-62 109 0,-17 22 0,1 1 0,18-21 0,-14 19 0,0-2 0,17-27 0,-20 26 0,2 1 0,21-25 0,-25 33 0,-1-1 0,-1 1 0,0-1 0,0 0 0,4-11 0,7-13 0,-9 23 0,-1 1 0,2 0 0,-1 0 0,1 1 0,0 0 0,11-7 0,-9 6 0,0 0 0,-1 0 0,0 0 0,13-18 0,-15 16 0,2 1 0,17-18 0,2-2 0,-20 23 0,0 0 0,1 0 0,0 0 0,0 1 0,0 1 0,0-1 0,1 2 0,0-1 0,0 1 0,18-4 0,-15 4 0,-1 0 0,0 0 0,-1-1 0,1-1 0,-1 0 0,21-15 0,-17 8-1365,-1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1.959"/>
    </inkml:context>
    <inkml:brush xml:id="br0">
      <inkml:brushProperty name="width" value="0.05" units="cm"/>
      <inkml:brushProperty name="height" value="0.05" units="cm"/>
      <inkml:brushProperty name="color" value="#66CC00"/>
    </inkml:brush>
  </inkml:definitions>
  <inkml:trace contextRef="#ctx0" brushRef="#br0">1 1 24575,'0'1'0,"0"-1"0,0 1 0,1 0 0,-1 0 0,1 0 0,-1-1 0,0 1 0,1 0 0,-1 0 0,1-1 0,0 1 0,-1-1 0,1 1 0,-1 0 0,1-1 0,0 1 0,0-1 0,-1 1 0,1-1 0,0 0 0,0 1 0,0-1 0,-1 0 0,1 1 0,0-1 0,0 0 0,1 0 0,31 5 0,-24-4 0,185 40 0,-67-19 0,-113-19 0,-1 1 0,0 0 0,19 8 0,23 7 0,-52-18 0,-1 0 0,1 0 0,-1 0 0,1 0 0,-1 1 0,1-1 0,-1 1 0,0-1 0,0 1 0,0 0 0,0 0 0,0 0 0,0 0 0,0 1 0,0-1 0,-1 0 0,0 1 0,1-1 0,-1 1 0,0 0 0,0-1 0,0 1 0,0 0 0,-1-1 0,1 1 0,-1 5 0,2 10 0,-2-1 0,0 1 0,-3 24 0,0-6 0,0 3 0,-2 0 0,-16 63 0,9-47 0,-9 18 0,13-45 0,-7 38 0,6-32-1365,5-21-5461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52.135"/>
    </inkml:context>
    <inkml:brush xml:id="br0">
      <inkml:brushProperty name="width" value="0.05" units="cm"/>
      <inkml:brushProperty name="height" value="0.05" units="cm"/>
      <inkml:brushProperty name="color" value="#66CC00"/>
    </inkml:brush>
  </inkml:definitions>
  <inkml:trace contextRef="#ctx0" brushRef="#br0">1 1 24575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08.234"/>
    </inkml:context>
    <inkml:brush xml:id="br0">
      <inkml:brushProperty name="width" value="0.05" units="cm"/>
      <inkml:brushProperty name="height" value="0.05" units="cm"/>
      <inkml:brushProperty name="color" value="#E71224"/>
    </inkml:brush>
  </inkml:definitions>
  <inkml:trace contextRef="#ctx0" brushRef="#br0">0 3 24575,'48'-1'0,"-26"0"0,1 0 0,0 2 0,-1 0 0,1 2 0,-1 0 0,1 1 0,27 10 0,3 6 0,-23-9 0,0 1 0,46 26 0,48 32 0,-97-55 0,-1 1 0,-1 1 0,42 38 0,61 72 0,-104-103 0,-16-14 0,0-1 0,11 22 0,13 14 0,42 53 0,-54-69 0,1 0 0,33 34 0,-49-58 0,-1 0 0,0 1 0,0-1 0,0 1 0,0 0 0,-1 0 0,0 1 0,0-1 0,-1 0 0,0 1 0,0 0 0,0-1 0,-1 1 0,1 8 0,3 13 0,4 0 0,1 0 0,1-1 0,1 0 0,29 46 0,-30-53 0,6 6 0,11 26 0,-14-21 0,1 1 0,34 50 0,-42-69 0,-1-1 0,0 1 0,-1 1 0,-1-1 0,5 21 0,-6-19 0,1 0 0,0 0 0,2-1 0,10 22 0,-3-13 0,-2 1 0,0 0 0,-1 1 0,-2-1 0,0 2 0,-2-1 0,-1 1 0,-1 0 0,-1 0 0,0 28 0,-3-43 0,1 0 0,1 0 0,0 0 0,1 0 0,0 0 0,0-1 0,7 13 0,3 14 0,14 66 0,-20-70 0,1 0 0,14 34 0,8 1 0,-7-15 0,17 56 0,-29-72 0,7 46 0,-16-71 0,2 0 0,-1 0 0,1-1 0,1 1 0,0-1 0,1 0 0,0-1 0,10 13 0,-13-17 0,1 2 0,0-1 0,-1 0 0,0 1 0,0 0 0,1 8 0,-2-8 0,0 0 0,1 0 0,0 0 0,7 14 0,-1-5 0,0 0 0,-2 0 0,0 1 0,-1-1 0,-1 1 0,-1 1 0,4 28 0,-4-27 0,1 0 0,2-1 0,0 0 0,12 24 0,4 11 0,2 14 0,-5-13 0,36 73 0,-43-99 0,-1 0 0,-1 0 0,-2 1 0,7 39 0,-8-32 0,1 0 0,19 45 0,-23-72 0,0-1 0,1 0 0,0 0 0,8 8 0,-7-9 0,-1 0 0,0 1 0,-1-1 0,7 14 0,-5-4 0,-1 1 0,-1 0 0,0-1 0,2 27 0,-4-32 0,0-1 0,1 1 0,1-1 0,0 0 0,10 18 0,8 19 0,68 138 0,-26-58 0,-3 10 0,-52-119 0,20 33 0,-22-42 0,-1 0 0,-1 1 0,1 0 0,-2 0 0,0 0 0,0 1 0,-1-1 0,4 23 0,-7-21 0,0 0 0,1 0 0,1 0 0,1 0 0,0 0 0,0-1 0,2 0 0,-1 0 0,2 0 0,0-1 0,9 14 0,13 10 0,42 72 0,-15-20 0,-29-42 0,-21-34 0,1 0 0,1 0 0,14 17 0,-11-16 0,-1 1 0,0 0 0,-1 1 0,0 0 0,-1 0 0,-1 0 0,-1 1 0,0 1 0,7 29 0,-7-25 0,2-1 0,0 1 0,2-2 0,0 1 0,17 23 0,25 40 0,82 137 0,-122-202 0,0 0 0,24 25 0,-4-5 0,-23-25 0,-1-1 0,-1 1 0,11 25 0,-13-26 0,0 0 0,1 0 0,0-1 0,1 0 0,16 20 0,-10-16 0,0 2 0,-2 0 0,15 28 0,-2-3 0,40 49 0,-25-38 0,77 132 0,-98-154 0,22 29 0,-33-50 0,1 0 0,0-1 0,1 0 0,0 0 0,0-1 0,17 11 0,-13-11 0,0 1 0,-1 0 0,0 1 0,0 0 0,-1 1 0,0 0 0,10 15 0,-13-17 0,0 1 0,0-1 0,1-1 0,18 15 0,-17-16 0,-1 0 0,0 1 0,-1 1 0,1 0 0,7 10 0,-12-13 0,1 0 0,0 0 0,1-1 0,-1 0 0,1 0 0,0 0 0,0-1 0,13 7 0,61 25 0,-42-20 0,-26-12 0,0 0 0,1-1 0,-1 0 0,1-1 0,16 2 0,-20-4 0,1 1 0,-1 0 0,0 0 0,0 1 0,0 0 0,0 1 0,0 0 0,0 1 0,-1 0 0,1 0 0,-1 0 0,7 7 0,-1-1 0,1 0 0,0-1 0,0-1 0,0 0 0,19 6 0,85 23 0,-47-25 0,-56-10 0,1 0 0,0 1 0,-1 1 0,17 6 0,3 3 0,0-2 0,67 12 0,40-3 0,-48-11 0,-76-8 0,0 0 0,-1 1 0,1 0 0,-1 2 0,0 0 0,0 1 0,22 10 0,-36-16 0,-6-7 0,-13-22 0,-8-18 0,15 26-1365,0 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17.220"/>
    </inkml:context>
    <inkml:brush xml:id="br0">
      <inkml:brushProperty name="width" value="0.05" units="cm"/>
      <inkml:brushProperty name="height" value="0.05" units="cm"/>
      <inkml:brushProperty name="color" value="#E71224"/>
    </inkml:brush>
  </inkml:definitions>
  <inkml:trace contextRef="#ctx0" brushRef="#br0">1 1 24575,'1'4'0,"0"0"0,1-1 0,0 1 0,-1 0 0,2-1 0,-1 0 0,0 1 0,1-1 0,4 5 0,7 10 0,2 5 0,1 0 0,1 0 0,2-2 0,21 19 0,-10-10 0,-8-9 0,-18-17 0,0 0 0,0 1 0,-1-1 0,1 1 0,-1 0 0,5 8 0,-8-11 0,0 1 0,0 0 0,0-1 0,0 1 0,-1-1 0,1 1 0,-1 0 0,1-1 0,-1 1 0,0 0 0,0 0 0,-1-1 0,1 1 0,0 0 0,-1-1 0,0 1 0,1 0 0,-1-1 0,-3 5 0,0 1-80,0-1 0,-1 0-1,0 0 1,-1 0 0,1 0-1,-1-1 1,-1 0 0,1 0-1,-1-1 1,0 0 0,0 0 0,0-1-1,-1 0 1,0 0 0,0 0-1,-8 2 1,-4 1-6746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57.965"/>
    </inkml:context>
    <inkml:brush xml:id="br0">
      <inkml:brushProperty name="width" value="0.05" units="cm"/>
      <inkml:brushProperty name="height" value="0.05" units="cm"/>
      <inkml:brushProperty name="color" value="#E71224"/>
    </inkml:brush>
  </inkml:definitions>
  <inkml:trace contextRef="#ctx0" brushRef="#br0">1 0 24575,'0'3'0,"1"-1"0,-1 1 0,1-1 0,-1 1 0,1-1 0,0 1 0,0-1 0,0 1 0,0-1 0,1 0 0,-1 0 0,1 1 0,-1-1 0,4 3 0,32 28 0,-15-15 0,-3 2 0,-1 0 0,28 40 0,100 139 0,-47-69 0,-86-113 0,0 1 0,-2 1 0,0 0 0,14 34 0,-8-17 0,3-1 0,1-1 0,37 47 0,-47-68 0,8 11 0,30 50 0,-19-21 0,81 157 0,-101-188 0,-1 1 0,10 47 0,-19-70 0,20 54 0,-15-43 0,-1 1 0,0 0 0,0 0 0,2 15 0,-3-9 0,0 0 0,1 0 0,1-1 0,0 1 0,2-1 0,0-1 0,16 29 0,-11-23 0,-2 1 0,0 0 0,-2 1 0,-1 0 0,0 0 0,-2 1 0,4 41 0,-6-20 0,-1-16 0,9 51 0,2-32 0,-7-26 0,0 0 0,4 46 0,6 51 0,-6-65 0,1 0 0,-6-35 0,-2 1 0,3 32 0,-6 17 0,-1-37 0,2 1 0,0-1 0,12 56 0,-2-14 0,-9-58 0,0 0 0,1 1 0,1-1 0,8 24 0,-6-23 0,0 0 0,-1 0 0,-2 1 0,4 30 0,-7-43 0,11 56 0,-6-41 0,-2 0 0,2 25 0,-5-23 0,0-3 0,0-1 0,1 1 0,1-1 0,1 0 0,1 0 0,0 0 0,9 21 0,-4-13 0,0-1 0,7 42 0,7 27 0,-12-56 0,9 62 0,-12-58 0,-5-34 0,0-1 0,0 0 0,1 1 0,0-1 0,0 0 0,10 12 0,4 10 0,-9-12 0,-2 1 0,0 0 0,-1 1 0,4 23 0,9 27 0,-7-27 0,-8-28 0,0 0 0,1-1 0,1 0 0,8 15 0,4 2 0,-8-13 0,1 0 0,-2 1 0,9 23 0,-9-14 0,-2 0 0,7 43 0,-12-56 0,1 1 0,1-1 0,0 0 0,1 0 0,1 0 0,0-1 0,1 0 0,0 0 0,1-1 0,1 0 0,16 19 0,34 52 0,-37-50 0,-10-14 0,-1 1 0,9 22 0,-12-24 0,0 0 0,2-1 0,15 22 0,-3-8 0,18 36 0,-10-15 0,20 46 0,-32-67 0,2-1 0,1-1 0,1 0 0,34 33 0,-47-53 0,-1 0 0,0 1 0,-1 0 0,0 0 0,-1 1 0,8 19 0,-8-16 0,2 1 0,0-1 0,12 16 0,1 0 0,21 39 0,-23-37 0,24 32 0,-5-18 0,-22-30 0,-2 1 0,18 28 0,1 15 0,22 35 0,-47-86 0,0-1 0,1 0 0,0-1 0,12 9 0,-12-9 0,-9-8 0,16 13 0,28 29 0,-39-36 0,0 1 0,0 0 0,-1 0 0,0 0 0,0 1 0,0 0 0,3 12 0,-4-13 0,1 0 0,0 0 0,0 0 0,1-1 0,0 1 0,0-1 0,0-1 0,1 1 0,0-1 0,0 0 0,8 6 0,28 27 0,-9-4 0,72 57 0,8 7 0,-99-86 0,0 0 0,0-2 0,28 16 0,20 15 0,-38-24 0,45 24 0,-22-15 0,-27-13 0,1-2 0,0 0 0,1-1 0,0-1 0,27 7 0,-29-10 0,0 1 0,0 1 0,-1 1 0,-1 1 0,23 15 0,36 18 0,-53-30 0,-2 0 0,27 21 0,-28-18 0,0-2 0,41 21 0,-6-11 0,-11-5 0,82 46 0,-113-57 0,1-1 0,1 0 0,-1-1 0,1-1 0,0-1 0,28 5 0,-25-6 0,-1 1 0,1 1 0,-1 1 0,27 12 0,-30-12 0,1 0 0,0-1 0,0 0 0,0-2 0,33 4 0,26 6 0,145 46 0,-127-31 0,-65-18 0,0-2 0,1 0 0,0-2 0,0-1 0,34 2 0,-37-7 0,96-2 0,-119 1-105,0 1 0,-1 0 0,1-1 0,0 0 0,-1 1 0,1-1 0,-1 0 0,1-1 0,-1 1 0,0 0 0,1-1 0,2-1 0,5-8-6721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00.964"/>
    </inkml:context>
    <inkml:brush xml:id="br0">
      <inkml:brushProperty name="width" value="0.05" units="cm"/>
      <inkml:brushProperty name="height" value="0.05" units="cm"/>
      <inkml:brushProperty name="color" value="#E71224"/>
    </inkml:brush>
  </inkml:definitions>
  <inkml:trace contextRef="#ctx0" brushRef="#br0">32 1 24575,'0'5'0,"0"0"0,0 0 0,0 1 0,1-1 0,0 0 0,0 0 0,0 0 0,0 0 0,1 0 0,0 0 0,0 0 0,0 0 0,1-1 0,0 1 0,0-1 0,0 0 0,0 0 0,1 0 0,-1 0 0,1-1 0,0 1 0,0-1 0,0 0 0,1 0 0,-1 0 0,1-1 0,8 4 0,-6-3 0,8 2 0,1 0 0,-1 2 0,0 0 0,0 1 0,-1 0 0,0 1 0,-1 0 0,23 21 0,-28-22 0,0-1 0,0 0 0,1-1 0,0 1 0,0-2 0,1 1 0,10 3 0,34 23 0,-54-32 0,1 0 0,-1 1 0,1-1 0,-1 0 0,0 1 0,1-1 0,-1 0 0,0 1 0,1-1 0,-1 1 0,0-1 0,0 1 0,1-1 0,-1 0 0,0 1 0,0-1 0,0 1 0,0-1 0,0 1 0,1-1 0,-1 1 0,0-1 0,0 1 0,0-1 0,0 1 0,0-1 0,-1 1 0,1-1 0,0 1 0,0-1 0,0 1 0,0-1 0,0 1 0,-1-1 0,1 1 0,0-1 0,0 0 0,-1 1 0,1-1 0,0 1 0,-1-1 0,1 0 0,-1 1 0,1-1 0,0 0 0,-1 1 0,1-1 0,-1 0 0,0 1 0,-31 16 0,18-10 0,5-2 0,-1 0 0,1-1 0,-1 0 0,0-1 0,0 0 0,-16 2 0,18-4 0,-1 1 0,1 0 0,0 0 0,0 1 0,0 0 0,0 0 0,0 1 0,1 0 0,-1 0 0,-12 10 0,-10 15 0,19-17 0,-1-1 0,-27 20 0,-30 24-1365,57-46-5461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1.636"/>
    </inkml:context>
    <inkml:brush xml:id="br0">
      <inkml:brushProperty name="width" value="0.05" units="cm"/>
      <inkml:brushProperty name="height" value="0.05" units="cm"/>
      <inkml:brushProperty name="color" value="#66CC00"/>
    </inkml:brush>
  </inkml:definitions>
  <inkml:trace contextRef="#ctx0" brushRef="#br0">0 2 24575,'98'-1'0,"105"3"0,-190 0 0,0 0 0,0 1 0,0 0 0,0 1 0,0 0 0,-1 1 0,0 1 0,0 0 0,19 12 0,33 14 0,-52-27 0,0 0 0,0 1 0,-1 0 0,0 0 0,0 2 0,16 13 0,-12-9 0,0-1 0,1-1 0,0 0 0,1-2 0,0 1 0,34 10 0,14 8 0,-48-19 0,0 0 0,-1 1 0,0 1 0,0 1 0,-1 0 0,-1 1 0,21 22 0,113 117 0,-57-62 0,-80-78 0,1-2 0,21 15 0,-24-18 0,0-1 0,-1 1 0,0 1 0,0 0 0,0 0 0,-1 1 0,0 0 0,7 9 0,83 124 0,-51-76 0,-38-54 0,1-1 0,1 0 0,-1-1 0,18 14 0,-1-2 0,-4 1 0,-1 0 0,-1 1 0,0 1 0,-2 1 0,-1 0 0,-1 2 0,17 37 0,-17-35 0,35 49 0,12 3 0,-46-56 0,-1 1 0,-1 1 0,-1 0 0,12 35 0,-20-48 0,0 0 0,13 19 0,9 21 0,-25-47 0,1-1 0,0 1 0,0-1 0,0 0 0,10 10 0,-9-10 0,0-1 0,0 1 0,-1-1 0,0 1 0,0 0 0,-1 1 0,4 9 0,11 40 0,-4-9 0,2 1 0,2-2 0,25 46 0,3 16 0,-32-76 0,18 58 0,-23-61 0,1 0 0,1-1 0,16 29 0,53 82 0,-68-114 0,-1 0 0,-2 1 0,13 53 0,-1-4 0,-17-64 0,1 0 0,0-1 0,12 18 0,-12-20 0,0 0 0,0 1 0,0-1 0,-1 1 0,-1 0 0,4 13 0,-4-9 0,1 0 0,0 0 0,0-1 0,2 0 0,8 15 0,36 73 0,-14-45 0,-23-36 0,-1 0 0,-1 1 0,0 0 0,9 25 0,19 57 0,9 26 0,-17-33 0,15 56 0,-35-111 0,18 46 0,3 10 0,-27-83 0,0 1 0,10 19 0,-9-22 0,0 1 0,-1 0 0,6 21 0,1 16 0,3 0 0,2-2 0,23 48 0,-32-75 0,0 1 0,6 35 0,7 18 0,3 17 0,-17-64 0,-7-25 0,3 13 0,1 1 0,1-1 0,0 1 0,1-2 0,10 19 0,-4-8 0,0 0 0,11 40 0,-14-38 0,1-1 0,18 35 0,39 72 0,-63-126 0,1 0 0,-1 0 0,1-1 0,12 12 0,-12-13 0,0 0 0,-1 1 0,1-1 0,-1 1 0,0 0 0,0 0 0,4 10 0,60 132 0,-13-32 0,-26-53 0,2-1 0,44 63 0,-63-104 0,-6-12 0,-1 0 0,1 0 0,1 0 0,8 8 0,-7-8 0,-1 0 0,0 1 0,-1-1 0,0 1 0,7 15 0,16 27 0,-3-7 0,-21-34 0,1-1 0,0 1 0,1-1 0,9 10 0,-12-14 0,0-1 0,-1 1 0,1 0 0,-1 0 0,0 0 0,0 1 0,-1-1 0,3 13 0,-3-10 0,1-1 0,0 1 0,0-1 0,8 13 0,45 80 0,-42-72 0,2 0 0,1 0 0,1-2 0,24 28 0,-32-42 0,0 1 0,-1 0 0,0 1 0,-2-1 0,10 25 0,-8-19 0,0 0 0,18 27 0,-16-30 0,-2 0 0,9 21 0,7 13 0,-21-43 0,0 0 0,-1 0 0,0 1 0,1 10 0,-2-11 0,0 0 0,1 0 0,0 0 0,0 0 0,6 9 0,-3-7 0,0 0 0,1-1 0,0 0 0,1 0 0,0 0 0,0-1 0,11 8 0,-6-4 0,0 0 0,14 19 0,-19-22 0,15 17 0,96 105 0,-107-117 0,-1 1 0,-1 1 0,0 0 0,-1 0 0,0 1 0,5 18 0,0-5 0,-5-5 0,-7-20 0,-1 0 0,1 0 0,0 0 0,1-1 0,-1 1 0,1-1 0,4 7 0,-4-9 0,3 6 0,0 0 0,0 0 0,1-1 0,0 0 0,1-1 0,0 1 0,0-2 0,0 1 0,0-1 0,1 0 0,0-1 0,11 4 0,-7-2 0,1 0 0,-1 1 0,21 13 0,13 7 0,-4-4 0,-35-17 0,1-1 0,-1-1 0,1 1 0,0-1 0,0-1 0,0 0 0,0 0 0,1-1 0,17 3 0,11-4 0,-11 0 0,0 1 0,40 7 0,-23 4 0,66 26 0,-50-15 0,-37-14 0,-19-8 0,0 0 0,0 0 0,1 0 0,-1 0 0,1-1 0,-1 0 0,1 0 0,-1 0 0,9 0 0,-12-1 2,-1 0 0,1 0 0,-1 0-1,1 0 1,-1 0 0,1-1 0,-1 1 0,1 0 0,-1 0-1,1-1 1,-1 1 0,1 0 0,-1-1 0,1 1-1,-1 0 1,0-1 0,1 1 0,-1-1 0,0 1-1,1-1 1,-1 1 0,0-1 0,0 1 0,1-1-1,-1 1 1,0-1 0,0 1 0,0-1 0,0 1 0,0-1-1,0 1 1,1-1 0,-1 1 0,-1-1 0,-1-22-535,1 17-363,-2-11-5930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8.474"/>
    </inkml:context>
    <inkml:brush xml:id="br0">
      <inkml:brushProperty name="width" value="0.05" units="cm"/>
      <inkml:brushProperty name="height" value="0.05" units="cm"/>
      <inkml:brushProperty name="color" value="#E71224"/>
    </inkml:brush>
  </inkml:definitions>
  <inkml:trace contextRef="#ctx0" brushRef="#br0">1 1 24575,'7'0'0,"0"1"0,-1 0 0,1 1 0,0-1 0,0 1 0,-1 1 0,1-1 0,10 7 0,-9-5 0,-1-1 0,2 0 0,-1 0 0,0 0 0,10 1 0,-6-2 0,0 1 0,1 0 0,-1 1 0,0 0 0,-1 1 0,1 0 0,-1 1 0,16 10 0,-20-12 0,1 0 0,0-1 0,0 0 0,0-1 0,0 0 0,11 2 0,-10-3 0,-1 1 0,1 0 0,-1 1 0,1 0 0,10 5 0,-17-6 0,0 0 0,0 0 0,0 0 0,0 0 0,0 0 0,0 0 0,-1 1 0,1-1 0,-1 0 0,1 1 0,-1 0 0,0-1 0,0 1 0,0 0 0,0-1 0,-1 1 0,1 0 0,-1 0 0,1 4 0,0 9 0,-1 0 0,-2 21 0,0-14 0,3 108 0,-4 56 0,-9-136-1365,8-37-5461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3.396"/>
    </inkml:context>
    <inkml:brush xml:id="br0">
      <inkml:brushProperty name="width" value="0.05" units="cm"/>
      <inkml:brushProperty name="height" value="0.05" units="cm"/>
      <inkml:brushProperty name="color" value="#66CC00"/>
    </inkml:brush>
  </inkml:definitions>
  <inkml:trace contextRef="#ctx0" brushRef="#br0">111 1 24575,'-1'0'0,"1"0"0,-1 0 0,1 0 0,-1 0 0,0 0 0,1 0 0,-1 0 0,1 0 0,-1 1 0,1-1 0,-1 0 0,0 0 0,1 0 0,-1 1 0,1-1 0,-1 0 0,1 1 0,-1-1 0,1 0 0,0 1 0,-1-1 0,1 1 0,-1-1 0,1 1 0,0-1 0,-1 1 0,1-1 0,0 1 0,-1 0 0,3 20 0,-1-16 0,1 1 0,1-1 0,-1 0 0,1 0 0,4 6 0,41 41 0,-30-33 0,28 35 0,-42-48 0,0-1 0,0 1 0,-1 0 0,0 0 0,0 0 0,-1 1 0,0-1 0,0 1 0,0-1 0,-1 1 0,1 9 0,-2-13 0,0-1 0,0 1 0,-1-1 0,1 1 0,-1-1 0,0 1 0,0-1 0,0 0 0,0 1 0,0-1 0,0 0 0,-1 0 0,1 0 0,-1 0 0,1 0 0,-1 0 0,0 0 0,0 0 0,1-1 0,-1 1 0,-1-1 0,1 1 0,0-1 0,0 0 0,-3 1 0,-9 4 0,1-1 0,-1 0 0,-19 4 0,5-2 0,-6 5-682,-39 17-1,60-21-6143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3.554"/>
    </inkml:context>
    <inkml:brush xml:id="br0">
      <inkml:brushProperty name="width" value="0.05" units="cm"/>
      <inkml:brushProperty name="height" value="0.05" units="cm"/>
      <inkml:brushProperty name="color" value="#66CC00"/>
    </inkml:brush>
  </inkml:definitions>
  <inkml:trace contextRef="#ctx0" brushRef="#br0">0 2 24575,'80'-2'0,"90"4"0,-103 10 0,-48-7 0,-1-2 0,28 2 0,19-5 0,-45-1 0,1 0 0,-1 2 0,1 0 0,-1 2 0,0 0 0,1 1 0,25 9 0,82 30 0,-110-40 0,0 0 0,-1-1 0,1-1 0,34-2 0,-37 0 0,0 0 0,-1 1 0,1 1 0,0 0 0,-1 1 0,1 1 0,24 7 0,17 13 0,4 3 0,73 20 0,-125-44 0,0 0 0,0 1 0,0 0 0,0 0 0,0 1 0,-1 0 0,0 0 0,0 1 0,0 0 0,0 0 0,-1 0 0,0 1 0,0 0 0,0 0 0,-1 1 0,9 12 0,14 22 0,54 60 0,-48-62 0,-22-24 0,10 11 0,1-1 0,27 24 0,-36-38 0,-1 0 0,-1 2 0,0-1 0,0 1 0,-1 1 0,-1 0 0,-1 0 0,11 21 0,-8-14 0,1 0 0,29 36 0,-17-24 0,55 60 0,-44-53 0,3 21 0,-23-45 0,-1 1 0,0 1 0,-2 1 0,0 0 0,-1 0 0,-1 1 0,-1 1 0,10 27 0,-10-11 0,-2-10 0,16 42 0,-6-26 0,-3 1 0,18 77 0,-26-92 0,2 0 0,16 33 0,6 20 0,-16-36 0,-3-8 0,15 73 0,-19-68 0,24 70 0,-8-35 0,-8-7 0,-10-41 0,16 50 0,-15-59 0,-2 0 0,-1 0 0,3 36 0,1 6 0,2 44 0,-9-76 0,2-1 0,7 37 0,16 82 0,-23-129 0,0 0 0,-1 38 0,-2-39 0,1 0 0,0 0 0,8 30 0,5 0 0,-3-13 0,5 38 0,11 45 0,-6-37 0,39 131 0,-44-175 0,-11-28 0,-1 0 0,0 0 0,-1 1 0,0-1 0,1 13 0,9 46 0,-8-45 0,-1 1 0,1 29 0,-6-45 0,1 1 0,1 0 0,-1 0 0,1 0 0,1 0 0,0 0 0,0-1 0,1 1 0,0-1 0,1 1 0,0-1 0,0 0 0,7 8 0,-2-5 0,-1 0 0,0 1 0,-1 0 0,-1 0 0,1 0 0,-2 1 0,0 0 0,3 15 0,3 11 0,3 0 0,35 74 0,-40-93 0,38 81 0,73 103 0,-106-182 0,24 30 0,13 19 0,-20-26 0,2-1 0,2-1 0,43 41 0,108 101 0,-161-157 0,8 8 0,-1-12 0,69 41 0,-95-61 0,1-1 0,-1 1 0,0 0 0,-1 1 0,1-1 0,-1 1 0,7 10 0,30 53 0,-17-27 0,-7-15 0,-1 1 0,-2 0 0,0 2 0,10 32 0,-16-40 0,0-1 0,1 0 0,19 27 0,9 19 0,-31-52 0,1-1 0,13 20 0,-17-29 0,0 1 0,1-2 0,-1 1 0,1 0 0,1-1 0,-1 0 0,0 0 0,11 5 0,-10-6 0,-1 0 0,0 1 0,0-1 0,0 1 0,0 1 0,-1-1 0,1 1 0,-1-1 0,-1 1 0,5 7 0,3 6 0,14 34 0,-19-36 0,2 0 0,18 28 0,-6-12 0,0 1 0,16 40 0,-34-69 0,3 5 0,1 0 0,-1-1 0,2 0 0,8 10 0,-7-10 0,-1 1 0,0 0 0,7 12 0,-2 0 0,-4-3 0,2 0 0,0-1 0,0 0 0,2-1 0,0 0 0,1-1 0,24 22 0,-20-21 0,28 30 0,-29-28 0,31 26 0,-38-35 0,0 0 0,-1 0 0,0 1 0,10 15 0,-11-14 0,1 0 0,1 0 0,18 16 0,123 85 0,-32-26 0,-93-59 0,-22-23 0,-1-1 0,1 0 0,0 0 0,-1 0 0,1 0 0,1 0 0,-1 0 0,0-1 0,1 0 0,-1 1 0,8 2 0,18 6 0,38 22 0,-29-14 0,-24-13 0,1-1 0,0-1 0,0 0 0,24 2 0,4 2 0,-12-3-99,-1-2 0,1-1-1,38-3 1,-40 1-869,-7 0-5858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6.101"/>
    </inkml:context>
    <inkml:brush xml:id="br0">
      <inkml:brushProperty name="width" value="0.05" units="cm"/>
      <inkml:brushProperty name="height" value="0.05" units="cm"/>
      <inkml:brushProperty name="color" value="#66CC00"/>
    </inkml:brush>
  </inkml:definitions>
  <inkml:trace contextRef="#ctx0" brushRef="#br0">0 0 24575,'1'5'0,"0"0"0,-1 0 0,2 0 0,-1 0 0,0 0 0,1 0 0,0 0 0,0-1 0,1 1 0,-1-1 0,1 1 0,0-1 0,0 0 0,0 0 0,1-1 0,0 1 0,-1-1 0,1 1 0,0-1 0,7 4 0,10 6 0,1-1 0,44 18 0,-42-20 0,-4-3 0,-16-6 0,1 0 0,-1 0 0,0 1 0,0 0 0,0 0 0,7 4 0,-11-6 0,1 0 0,-1 1 0,1-1 0,-1 0 0,0 1 0,1-1 0,-1 1 0,0-1 0,1 1 0,-1-1 0,0 1 0,0-1 0,1 1 0,-1-1 0,0 1 0,0-1 0,0 1 0,0 0 0,0-1 0,0 1 0,0-1 0,0 2 0,0-1 0,-1 1 0,0-1 0,1 0 0,-1 1 0,0-1 0,1 0 0,-1 1 0,0-1 0,0 0 0,0 0 0,0 0 0,-2 2 0,-34 28 0,-1-1 0,-64 37 0,71-40-183,24-18-999,-4 1-5644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5:14.758"/>
    </inkml:context>
    <inkml:brush xml:id="br0">
      <inkml:brushProperty name="width" value="0.05" units="cm"/>
      <inkml:brushProperty name="height" value="0.05" units="cm"/>
      <inkml:brushProperty name="color" value="#AB008B"/>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0.382"/>
    </inkml:context>
    <inkml:brush xml:id="br0">
      <inkml:brushProperty name="width" value="0.05" units="cm"/>
      <inkml:brushProperty name="height" value="0.05" units="cm"/>
      <inkml:brushProperty name="color" value="#AB008B"/>
    </inkml:brush>
  </inkml:definitions>
  <inkml:trace contextRef="#ctx0" brushRef="#br0">973 128 24575,'-1'-3'0,"0"-1"0,-1 0 0,0 0 0,0 1 0,0-1 0,0 1 0,0-1 0,-1 1 0,1 0 0,-4-3 0,-7-11 0,10 12 0,0 0 0,-1 0 0,1 0 0,-1 1 0,0-1 0,0 1 0,-1 0 0,1 0 0,-1 0 0,0 1 0,-7-4 0,5 4 0,-1 0 0,1 1 0,-1 0 0,1 0 0,-1 1 0,0 0 0,0 1 0,-10 0 0,-5 0 0,0 2 0,0 0 0,-45 12 0,-55 12 0,89-19 0,-138 40 0,153-41 0,1 2 0,-1 0 0,2 1 0,-1 0 0,2 2 0,-30 23 0,36-23 0,0 0 0,1 1 0,0 1 0,1-1 0,-7 16 0,-4 5 0,5-10 0,1 1 0,0 0 0,2 0 0,1 2 0,1-1 0,1 1 0,1 1 0,2-1 0,0 1 0,-1 43 0,6-58 0,4 35 0,-4-44 0,1-1 0,0 1 0,0-1 0,0 1 0,0-1 0,1 0 0,-1 1 0,0-1 0,1 0 0,0 0 0,-1 0 0,1 0 0,0-1 0,0 1 0,0 0 0,3 1 0,20 13 0,1-2 0,0 0 0,1-2 0,0-1 0,1-1 0,0-2 0,55 10 0,-26-7 0,-37-6 0,0-1 0,33 2 0,-9-3 0,45 9 0,-23-2 0,-6 1 0,-39-7 0,-1 0 0,29 1 0,1-4 0,0-2 0,99-15 0,-133 14 0,-1-2 0,1 0 0,-1-1 0,0 0 0,0-1 0,-1-1 0,16-9 0,-7 2 0,42-33 0,-58 38 0,0 1 0,-1-1 0,0 0 0,0-1 0,6-16 0,0 4 0,21-33 0,-25 45 0,-1-1 0,0 0 0,-1 0 0,0 0 0,-1-1 0,0 0 0,-1 0 0,0 0 0,-1 0 0,3-24 0,-5 19 0,0-13 0,0 1 0,-6-48 0,4 68 0,-1 1 0,0 0 0,0 0 0,0 0 0,-1 0 0,-1 1 0,1-1 0,-1 1 0,0 0 0,-1 0 0,1 0 0,-2 0 0,1 1 0,-8-7 0,-13-10 0,-1 0 0,-1 2 0,-31-17 0,19 9 47,34 24-223,0 0-1,0 0 1,0 0-1,-1 1 1,1 0-1,-1 1 0,-12-5 1,1 4-6650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7.790"/>
    </inkml:context>
    <inkml:brush xml:id="br0">
      <inkml:brushProperty name="width" value="0.05" units="cm"/>
      <inkml:brushProperty name="height" value="0.05" units="cm"/>
      <inkml:brushProperty name="color" value="#AB008B"/>
    </inkml:brush>
  </inkml:definitions>
  <inkml:trace contextRef="#ctx0" brushRef="#br0">0 0 24575,'425'0'0,"-407"1"0,0 1 0,0 1 0,18 4 0,-17-2 0,0-1 0,27 1 0,-13-3 0,0 1 0,0 1 0,-1 2 0,37 12 0,-44-13 0,-1 0 0,1-2 0,-1-1 0,1-1 0,26-2 0,48 3 0,-31 9 0,-49-6 0,-1-2 0,27 2 0,-28-5 0,12 1 0,1 0 0,54 11 0,85 19 0,-93-9 0,44 10 0,101 17 0,-173-39 0,-28-5 0,1-1 0,40 3 0,-33-7 0,-1 2 0,1 0 0,-1 2 0,0 1 0,51 16 0,-58-15 0,1 0 0,25 2 0,-26-4 0,0 0 0,34 11 0,-5 7 0,-29-13 0,1 0 0,0-1 0,0-1 0,0-1 0,29 4 0,-24-6 0,-1 1 0,0 1 0,44 18 0,18 5 0,-66-23 0,-2 2 0,37 18 0,-37-16 0,1-1 0,33 11 0,-7-4 0,-1 2 0,78 43 0,-78-38 0,-17-6 0,-1 1 0,42 35 0,-47-35 0,-14-10 0,1 0 0,13 19 0,15 13 0,-24-27 0,0 0 0,-1 1 0,15 21 0,-17-20 0,0-2 0,1 1 0,1-1 0,14 12 0,2-1 0,-1 2 0,-1 0 0,27 38 0,-6-10 0,-30-36 0,-1 1 0,-1 0 0,0 1 0,17 33 0,-18-26 0,2 0 0,1-2 0,1 0 0,2 0 0,0-2 0,25 22 0,-36-35 0,0 1 0,-1 0 0,-1 0 0,0 0 0,7 15 0,20 32 0,39 41 0,-22 1 0,-46-91 0,-1 1 0,-1-1 0,0 1 0,4 17 0,-5-15 0,1 0 0,1-1 0,5 13 0,78 148 0,-38-48 0,-6-17 0,-24-55 0,-1 0 0,18 96 0,8 20 0,-42-159 0,7 20 0,-4-15 0,-1 1 0,0 0 0,-1 0 0,1 17 0,8 51 0,-7-60 0,3 45 0,-5-35 0,1 0 0,2-1 0,1 0 0,16 46 0,0-2 0,-20-60 0,0 0 0,-1 1 0,0 24 0,-2-24 0,1 0 0,0 0 0,6 22 0,6 7 0,-6-24 0,-1-1 0,-1 1 0,-1-1 0,1 30 0,-5-36 0,0 14 0,2-1 0,0 1 0,8 31 0,-7-45 0,1 0 0,1 0 0,0-1 0,1 1 0,12 20 0,-12-20 0,1-1 0,-2 1 0,1 0 0,4 30 0,-6-28 0,0 0 0,1 0 0,12 27 0,-5-17 0,-2 0 0,0 0 0,9 54 0,-13-53 0,1-1 0,0 0 0,3 0 0,14 31 0,-18-45 0,-1 1 0,-1 0 0,0 0 0,0 0 0,-1 0 0,1 23 0,-2-19 0,0-1 0,2 1 0,9 31 0,-7-31 0,-1 1 0,0-1 0,-2 1 0,2 30 0,-3-31 0,0 0 0,0 1 0,2-1 0,1 0 0,6 17 0,6 4 0,-2 2 0,-1-1 0,13 65 0,-14-43 0,26 72 0,-20-75 0,-11-31 0,-3-14 0,0 0 0,-2 0 0,0 0 0,2 22 0,-2-7 0,9 39 0,-2-16 0,-5-29 0,14 41 0,-13-47 0,-1 1 0,0-1 0,-1 1 0,1 24 0,-3 13 0,-3-36 0,1 0 0,2-1 0,-1 1 0,2-1 0,0 0 0,2 0 0,7 21 0,-7-23 0,0 0 0,-2 0 0,1 0 0,-2 1 0,0-1 0,-1 1 0,-1 24 0,2 29 0,2-41 0,2 0 0,18 56 0,-13-49 0,-10-34 0,9 33 0,9 48 0,-11-45 0,1-1 0,2 1 0,26 57 0,-29-76 0,26 60 0,62 108 0,-92-180 0,0 1 0,-1 0 0,0 0 0,3 14 0,-4-14 0,0 1 0,1-2 0,0 1 0,0 0 0,5 8 0,1 0 0,-1 1 0,-1-1 0,-1 2 0,0-1 0,-2 1 0,6 30 0,9 81 0,-16-114 0,1-1 0,0 0 0,0-1 0,2 1 0,7 14 0,-10-22 0,1-1 0,0 0 0,0 0 0,0-1 0,0 1 0,1-1 0,0 1 0,0-2 0,0 1 0,0 0 0,0-1 0,1 0 0,0 0 0,8 2 0,1 1-119,-10-3 161,1-1 0,0 0-1,-1 0 1,1 0 0,8 1 0,-12-3-94,-1 0 1,1 0-1,-1 0 0,0 0 1,1-1-1,-1 1 1,0 0-1,1 0 0,-1-1 1,0 1-1,1-1 0,-1 1 1,0-1-1,0 0 1,0 0-1,0 1 0,1-1 1,-1 0-1,0 0 1,0 0-1,0 0 0,-1 0 1,1 0-1,0 0 0,0 0 1,-1-1-1,1 1 1,1-2-1,3-12-6774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19.594"/>
    </inkml:context>
    <inkml:brush xml:id="br0">
      <inkml:brushProperty name="width" value="0.05" units="cm"/>
      <inkml:brushProperty name="height" value="0.05" units="cm"/>
      <inkml:brushProperty name="color" value="#AB008B"/>
    </inkml:brush>
  </inkml:definitions>
  <inkml:trace contextRef="#ctx0" brushRef="#br0">380 0 24575,'-1'34'0,"2"1"0,2-1 0,9 48 0,24 107 0,-28-156 0,2 10 0,-10-41 0,1 0 0,-1-1 0,0 1 0,0 0 0,0 0 0,-1 0 0,1-1 0,0 1 0,-1 0 0,1 0 0,-1-1 0,1 1 0,-1 0 0,0-1 0,0 1 0,0 0 0,0-1 0,-2 3 0,2-3 0,0 0 0,-1-1 0,1 1 0,0 0 0,-1-1 0,1 1 0,-1-1 0,1 1 0,-1-1 0,0 0 0,1 0 0,-1 1 0,1-1 0,-1 0 0,0-1 0,1 1 0,-2 0 0,-34-7 0,19 2 0,-11 0 0,0-2 0,-29-11 0,-29-7 0,-50-11-1365,121 31-5461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6.782"/>
    </inkml:context>
    <inkml:brush xml:id="br0">
      <inkml:brushProperty name="width" value="0.05" units="cm"/>
      <inkml:brushProperty name="height" value="0.05" units="cm"/>
      <inkml:brushProperty name="color" value="#E71224"/>
    </inkml:brush>
  </inkml:definitions>
  <inkml:trace contextRef="#ctx0" brushRef="#br0">1951 1 24575,'-4'1'0,"0"0"0,0 0 0,0 1 0,-1 0 0,2 0 0,-1 0 0,0 0 0,0 1 0,1-1 0,-1 1 0,1 0 0,0 0 0,-4 5 0,-10 8 0,1-4 0,-8 5 0,1 2 0,0 1 0,-38 44 0,7-12 0,42-41 0,0-1 0,-1-1 0,-20 13 0,18-13 0,1 1 0,-21 18 0,5-6 0,24-19 0,1 1 0,0-1 0,0 1 0,0 0 0,1 1 0,-6 6 0,0 0 0,1-1 0,-1 1 0,-16 11 0,18-16 0,0 1 0,0 1 0,0-1 0,1 1 0,0 0 0,1 1 0,-10 15 0,10-15 0,0 0 0,0 0 0,-1-1 0,-1 0 0,1-1 0,-1 0 0,0 0 0,-1 0 0,-15 8 0,14-9 0,0 1 0,0 1 0,0 0 0,1 0 0,0 0 0,1 1 0,-12 15 0,-37 54 0,28-34 0,19-30 0,0 1 0,-11 25 0,13-25 0,0-1 0,-1 0 0,-21 24 0,6-7 0,4-4 0,3-6 0,1 1 0,1 1 0,1 0 0,-16 36 0,18-31 0,-1-1 0,-32 47 0,33-52 0,0 1 0,-16 43 0,-5 13 0,23-62 0,0-1 0,-15 18 0,15-21 0,1-1 0,0 1 0,1 1 0,-11 22 0,8-5 0,-3-1 0,-30 52 0,40-74 0,0 0 0,1 0 0,-1 0 0,-2 10 0,5-12 0,-1 1 0,0-1 0,0-1 0,-1 1 0,0 0 0,0 0 0,0-1 0,-1 0 0,-5 8 0,0-3 0,1 1 0,0 0 0,1 0 0,0 1 0,1 0 0,1 0 0,-1 1 0,2-1 0,0 1 0,0 0 0,2 0 0,-3 23 0,2-25 0,1-1 0,-2 0 0,1 0 0,-1 0 0,-10 16 0,8-14 0,0 1 0,-7 20 0,-79 256 0,80-249 0,2 0 0,2 1 0,2 0 0,-2 48 0,8-85 0,-3 15 0,-1 1 0,-1-1 0,-1 1 0,-9 21 0,6-17 0,-10 45 0,-4 77 0,19-120 0,-13 42 0,11-48 0,1 0 0,1 0 0,-3 38 0,8 388 0,-2-425 0,-1 0 0,-5 24 0,2-22 0,-1 36 0,-5 32 0,7-63 0,-2 43 0,6-7 0,1-19 0,-2 1 0,-11 75 0,-10 14 0,16-100 0,3 0 0,0 0 0,5 69 0,0-25 0,-2 1360 0,2-1414 0,7 44 0,-4-42 0,1 34 0,10 97 0,-13-124 0,-1 47 0,-2-54 0,1 0 0,0 0 0,9 38 0,-6-41 0,-1 1 0,-1-1 0,-1 1 0,-2 24 0,0-23 0,1-1 0,1 1 0,7 38 0,0-10 0,-3-1 0,-1 1 0,-7 83 0,1-33 0,3-72 0,0-1 0,11 55 0,-7-54 0,1 46 0,-5-52 0,1 1 0,1-1 0,9 30 0,-5-23 0,-1 0 0,3 47 0,-8-69 0,18 95 0,-8-13 0,-6-56 0,1 45 0,-6-71 0,0-1 0,1 1 0,0 0 0,1 0 0,0-1 0,1 1 0,0-1 0,0 1 0,6 11 0,-3-9 0,-2 1 0,0 0 0,0-1 0,2 29 0,2 5 0,3 7 0,13 53 0,4 1 0,9 30 0,-20-82 0,12 74 0,-27-118 0,8 65 0,-9-58 0,1 0 0,1 0 0,1-1 0,11 35 0,-13-48 0,19 48 0,18 66 0,-15-33 0,46 110 0,8-20 0,-66-148 0,-1 0 0,-1 0 0,9 47 0,-15-53 0,0 0 0,2 0 0,1-1 0,0 0 0,2 0 0,21 37 0,-15-31 0,-10-17 0,1 1 0,0-1 0,1-1 0,10 12 0,-11-13 0,-1-1 0,0 1 0,0 0 0,-1 0 0,0 1 0,0-1 0,3 11 0,13 28 0,55 87 0,-32-47 0,-38-78 0,-2 0 0,1 0 0,-1 0 0,1 10 0,-3-12 0,1-1 0,-1 1 0,1-1 0,1 0 0,-1 1 0,1-1 0,0 0 0,0-1 0,1 1 0,6 8 0,0-3 0,0 2 0,-1 0 0,0 0 0,9 19 0,-10-16 0,1-2 0,1 1 0,17 21 0,-18-26 0,-1 0 0,-1 1 0,11 21 0,-12-20 0,1-1 0,0 0 0,16 19 0,41 55 0,-60-80 0,-1 0 0,1 1 0,-1-1 0,0 1 0,0 0 0,0 0 0,2 8 0,-2-6 0,0 0 0,0 0 0,9 14 0,22 37 0,-25-41 0,1-1 0,16 21 0,-11-18 0,-12-14 0,1-1 0,0 0 0,0 0 0,1 0 0,-1 0 0,1-1 0,0 0 0,1 0 0,7 5 0,18 10 0,34 26 0,-42-29 0,41 47 0,-53-56 0,120 81 0,-50-46 0,56 33 0,-2 1 0,-13-7 0,-114-65 0,2 0 0,-1 0 0,0-1 0,1-1 0,-1 1 0,20 1 0,-16-2 0,0 0 0,0 1 0,14 5 0,-12-2-1365,-2 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8.398"/>
    </inkml:context>
    <inkml:brush xml:id="br0">
      <inkml:brushProperty name="width" value="0.05" units="cm"/>
      <inkml:brushProperty name="height" value="0.05" units="cm"/>
      <inkml:brushProperty name="color" value="#E71224"/>
    </inkml:brush>
  </inkml:definitions>
  <inkml:trace contextRef="#ctx0" brushRef="#br0">196 1 24575,'0'0'0,"-1"0"0,0 0 0,0 1 0,1-1 0,-1 0 0,0 1 0,0-1 0,1 1 0,-1-1 0,1 1 0,-1-1 0,0 1 0,1-1 0,-1 1 0,1-1 0,-1 1 0,1 0 0,-1-1 0,1 1 0,0 0 0,-1 0 0,1-1 0,0 1 0,0 0 0,-1 0 0,1-1 0,0 1 0,0 0 0,0 0 0,0-1 0,0 1 0,0 0 0,0 0 0,0 0 0,0-1 0,0 1 0,1 0 0,-1 0 0,0-1 0,1 2 0,10 34 0,36 48 0,-27-47 0,-14-28 0,-1 1 0,1 1 0,-2-1 0,1 1 0,4 19 0,-9-27 0,1 1 0,-1-1 0,0 1 0,0-1 0,0 1 0,0-1 0,-1 1 0,0-1 0,0 1 0,1-1 0,-2 1 0,1-1 0,0 0 0,-1 0 0,0 1 0,1-1 0,-1 0 0,0-1 0,-1 1 0,1 0 0,0-1 0,-1 1 0,-3 2 0,-2 1 0,1 0 0,-1-1 0,0-1 0,0 1 0,0-1 0,-1 0 0,1-1 0,-1 0 0,-10 2 0,-9 0 0,-46 4 0,51-7 0,-11 5-1365,20-3-5461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08.404"/>
    </inkml:context>
    <inkml:brush xml:id="br0">
      <inkml:brushProperty name="width" value="0.05" units="cm"/>
      <inkml:brushProperty name="height" value="0.05" units="cm"/>
      <inkml:brushProperty name="color" value="#E71224"/>
    </inkml:brush>
  </inkml:definitions>
  <inkml:trace contextRef="#ctx0" brushRef="#br0">533 68 24575,'-104'-2'0,"-110"4"0,206 0 0,1-1 0,-1 1 0,1 1 0,0-1 0,0 1 0,0 0 0,0 1 0,0 0 0,1 0 0,-10 7 0,-6 7 0,-27 30 0,42-42 0,2 0 0,1 0 0,-1 0 0,1 1 0,0-1 0,1 1 0,0 0 0,0 0 0,0 0 0,1 0 0,0 0 0,0 1 0,0 8 0,-1 13 0,1 51 0,2-79 0,-1 51 0,0-20 0,5 47 0,-3-70 0,0 1 0,1-1 0,0 0 0,1 0 0,0-1 0,1 1 0,-1-1 0,2 1 0,7 12 0,126 150 0,-129-162 0,0 0 0,0-1 0,1 0 0,0 0 0,0-1 0,1-1 0,22 11 0,-16-9 0,33 23 0,-39-24 0,0-1 0,0 0 0,0 0 0,19 5 0,10 5 0,-14-6 0,1-1 0,1-1 0,29 5 0,-9-2 0,101 9 0,-44 1 0,-79-16 0,-1-2 0,32 1 0,-28-3 0,39 7 0,101 14 0,-128-15 0,-17-4 0,-1 2 0,0 0 0,27 11 0,-38-13 0,0 0 0,0 0 0,1-1 0,-1 0 0,1-1 0,17-1 0,-14 0 0,-1 1 0,0 0 0,25 5 0,-4 1 0,1-2 0,-1-1 0,1-2 0,59-5 0,-12 1 0,382 2 0,-457 0 0,0-1 0,1 1 0,-1-2 0,0 1 0,0-1 0,0-1 0,9-3 0,-13 4 0,-1 0 0,1-1 0,-1 1 0,0-1 0,0 0 0,0 0 0,0 0 0,0 0 0,-1-1 0,0 0 0,1 0 0,-1 0 0,-1 0 0,5-7 0,-2 0 0,1 0 0,1 0 0,0 1 0,0 0 0,1 0 0,1 1 0,-1-1 0,1 2 0,1-1 0,0 2 0,13-10 0,10-2 0,-1 0 0,57-21 0,-85 39 0,-1-1 0,1 0 0,-1 0 0,0 0 0,0-1 0,0 1 0,0-1 0,0 1 0,0-1 0,-1 0 0,1 0 0,-1 0 0,0-1 0,0 1 0,0-1 0,-1 1 0,1-1 0,-1 1 0,2-8 0,1-6 0,-1-1 0,-1 1 0,0-24 0,4-19 0,0 27 0,-1 1 0,0-40 0,-4 62 0,-1 0 0,-1-1 0,0 1 0,0 0 0,-1 0 0,0 0 0,-1 0 0,0 0 0,0 1 0,-1-1 0,-7-10 0,2 8 0,-1 1 0,-1 0 0,0 1 0,0 0 0,-1 0 0,0 2 0,-1-1 0,-23-10 0,-15-12 0,-38-19 0,48 28 0,31 18 0,0 0 0,0 0 0,0 1 0,0 0 0,-1 1 0,-12-1 0,13 2 0,1 0 0,0-1 0,0 0 0,0 0 0,0-1 0,0-1 0,1 1 0,-1-1 0,-8-6 0,8 5 0,-1 0 0,0 0 0,0 1 0,-1 0 0,1 0 0,-22-3 0,-34-12 0,31 5 0,-1 2 0,-74-16 0,-20 12 0,106 11 0,-36-1 0,36 5 0,-38-8 0,-64-13 0,88 17 0,1 1 0,-1 1 0,-73 6 0,25-1 0,61-1 0,-46 9 0,47-6 0,-46 3 0,43-6 0,-41 8 0,41-4 0,-42 1 0,-39-8 0,-80 3 0,40 21 0,42-1 0,61-13 0,23-3 0,0-1 0,-37 1 0,20-4 0,-52 10 0,72-8 0,17-3 0,-1 1 0,1 0 0,-1-1 0,0 1 0,0-1 0,1 0 0,-1 0 0,0 0 0,1 0 0,-1-1 0,0 1 0,1-1 0,-1 1 0,0-1 0,-3-2 0,6 3 0,0-1 0,0 1 0,-1 0 0,1 0 0,0-1 0,1 1 0,-1 0 0,0 0 0,0-1 0,0 1 0,0 0 0,0 0 0,0-1 0,0 1 0,0 0 0,0 0 0,0-1 0,1 1 0,-1 0 0,0 0 0,0 0 0,0-1 0,1 1 0,-1 0 0,0 0 0,0 0 0,0 0 0,1-1 0,-1 1 0,0 0 0,0 0 0,1 0 0,-1 0 0,0 0 0,0 0 0,1 0 0,-1 0 0,0 0 0,0 0 0,1 0 0,-1 0 0,0 0 0,0 0 0,1 0 0,-1 0 0,15-3 0,25 0-1365,-21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3.929"/>
    </inkml:context>
    <inkml:brush xml:id="br0">
      <inkml:brushProperty name="width" value="0.05" units="cm"/>
      <inkml:brushProperty name="height" value="0.05" units="cm"/>
      <inkml:brushProperty name="color" value="#E71224"/>
    </inkml:brush>
  </inkml:definitions>
  <inkml:trace contextRef="#ctx0" brushRef="#br0">447 1629 24575,'0'-41'0,"1"9"0,-1 1 0,-2-1 0,-10-54 0,8 64 0,1-1 0,-1-28 0,3 28 0,-1 0 0,-5-25 0,-3 8 0,4 18 0,1-1 0,1 1 0,-2-32 0,4 24 0,-7-32 0,5 33 0,-2-41 0,6 49 0,-1 0 0,-1 0 0,-7-30 0,-4-2 0,2 11 0,2 0 0,1 0 0,-2-67 0,8 89 0,0 0 0,-1 0 0,-2 0 0,0 1 0,0 0 0,-2 0 0,-13-28 0,15 35 0,2 0 0,-1 0 0,2-1 0,-1 0 0,0-24 0,-5-26 0,2 24 0,5 27 0,-1 1 0,0 0 0,-1 0 0,-7-20 0,9 31 0,1 0 0,0 0 0,0 0 0,0-1 0,0 1 0,-1 0 0,1 0 0,0 0 0,0 0 0,0 0 0,-1 0 0,1-1 0,0 1 0,0 0 0,-1 0 0,1 0 0,0 0 0,0 0 0,-1 0 0,1 0 0,0 0 0,0 0 0,-1 0 0,1 0 0,0 0 0,0 0 0,0 1 0,-1-1 0,1 0 0,0 0 0,0 0 0,-1 0 0,1 0 0,0 0 0,0 0 0,0 1 0,-1-1 0,1 0 0,0 0 0,0 0 0,0 0 0,0 1 0,0-1 0,-1 0 0,1 0 0,0 1 0,0-1 0,0 0 0,0 0 0,0 0 0,0 1 0,0-1 0,0 0 0,0 0 0,0 1 0,-8 15 0,7-16 0,-63 154 0,56-138 0,-1 1 0,0-1 0,-22 27 0,14-19 0,15-20 0,0 0 0,0 0 0,1 0 0,0 0 0,-1 0 0,1 1 0,0-1 0,0 9 0,1-9 0,0-1 0,-1 0 0,1 1 0,-1-1 0,0 0 0,1 1 0,-2-1 0,1 0 0,0 0 0,-1 0 0,-3 6 0,5-9-1,0 0 0,0 0 0,0 0-1,0 0 1,-1 0 0,1 0 0,0 0 0,0 0-1,0 1 1,0-1 0,0 0 0,0 0 0,-1 0-1,1 0 1,0 0 0,0 0 0,0 0 0,0 0-1,0 0 1,0 0 0,-1 0 0,1-1 0,0 1-1,0 0 1,0 0 0,0 0 0,0 0 0,0 0-1,0 0 1,-1 0 0,1 0 0,0 0-1,0 0 1,0 0 0,0 0 0,0-1 0,0 1-1,0 0 1,0 0 0,0 0 0,0 0 0,0 0-1,0 0 1,-1 0 0,1-1 0,0 1 0,0 0-1,0 0 1,0 0 0,0 0 0,0 0 0,-3-13 156,0-11-1613,2 6-5368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5.231"/>
    </inkml:context>
    <inkml:brush xml:id="br0">
      <inkml:brushProperty name="width" value="0.05" units="cm"/>
      <inkml:brushProperty name="height" value="0.05" units="cm"/>
      <inkml:brushProperty name="color" value="#E71224"/>
    </inkml:brush>
  </inkml:definitions>
  <inkml:trace contextRef="#ctx0" brushRef="#br0">1 1 24575,'0'4'0,"1"0"0,0 1 0,1-1 0,-1 0 0,1 0 0,0 0 0,0 0 0,0 0 0,0 0 0,1-1 0,0 1 0,-1-1 0,1 0 0,0 1 0,1-1 0,-1-1 0,1 1 0,-1 0 0,1-1 0,0 0 0,0 0 0,0 0 0,0 0 0,0 0 0,0-1 0,0 0 0,5 1 0,44 0 0,-46-3 0,0 1 0,0 0 0,-1 0 0,1 0 0,0 1 0,-1 0 0,1 0 0,-1 1 0,1 0 0,-1 0 0,0 1 0,11 5 0,-4-1 27,0 0 0,0 0 0,21 6 0,-21-9-321,-1 1-1,1 0 0,-1 1 1,17 12-1,-14-6-6531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39.314"/>
    </inkml:context>
    <inkml:brush xml:id="br0">
      <inkml:brushProperty name="width" value="0.05" units="cm"/>
      <inkml:brushProperty name="height" value="0.05" units="cm"/>
      <inkml:brushProperty name="color" value="#FF0066"/>
    </inkml:brush>
  </inkml:definitions>
  <inkml:trace contextRef="#ctx0" brushRef="#br0">4895 13984 24575,'0'-1'0,"0"0"0,0 0 0,1 0 0,-1 1 0,0-1 0,1 0 0,-1 0 0,1 1 0,-1-1 0,1 0 0,-1 0 0,1 1 0,-1-1 0,1 1 0,0-1 0,-1 0 0,1 1 0,1-1 0,1-4 0,-18 2 0,7 4 0,0 0 0,1 0 0,-1 0 0,1 1 0,-1 0 0,1 1 0,0 0 0,-13 6 0,-27 10 0,-12-3 0,-92 12 0,91-18 0,35-6 0,-39 3 0,50-5 0,0 0 0,1 0 0,0 1 0,-1 1 0,-12 5 0,13-5 0,0 1 0,0-2 0,0 0 0,-1 0 0,-16 0 0,-461-3 0,219-1 0,255-1 0,1 0 0,-1-1 0,1-1 0,0-1 0,0 0 0,0-1 0,-15-8 0,-37-12 0,43 18 0,-5-3 0,-61-11 0,66 17 0,1-1 0,-34-14 0,21 7 0,-37-7 0,47 14 0,-37-14 0,41 12 0,-1 0 0,1 2 0,-1 0 0,-38-3 0,46 6 0,1 0 0,0-1 0,0-1 0,0 0 0,-14-8 0,-36-12 0,51 19 0,-1 0 0,1 0 0,-23-16 0,24 15 0,1 0 0,-1 0 0,0 1 0,-25-8 0,7 6 0,-1-2 0,2-1 0,0-1 0,0-2 0,-46-28 0,-31-11 0,91 44 0,0 0 0,-32-11 0,38 16 0,-1 0 0,1 0 0,0-1 0,0 0 0,0-1 0,1 0 0,0-1 0,0 0 0,0 0 0,-10-11 0,6 4 0,-1 0 0,-1 1 0,-1 1 0,1 1 0,-24-13 0,-14-10 0,33 19 0,-18-13 0,0 2 0,-60-30 0,85 49 0,1 0 0,0-1 0,0-1 0,-14-13 0,-25-18 0,29 26 0,-1 0 0,1 0 0,1-1 0,0-2 0,1 0 0,-22-25 0,29 29 0,0 0 0,-19-15 0,21 19 0,-1 0 0,2-1 0,-1-1 0,-13-17 0,7 3 0,-109-170 0,113 170 0,-19-52 0,3 3 0,-4 0 0,-39-73 0,1 19 0,11 10 0,41 78 0,9 13 0,0 0 0,-8-40 0,-8-23 0,-68-235 0,66 237 0,19 64 0,1-1 0,1-1 0,2 1 0,-5-41 0,8 44 0,-2-1 0,0 0 0,-9-25 0,-6-26 0,-23-138 0,33 172 0,5 27 0,1-1 0,-2-26 0,-8-42 0,4 38 0,-12-62 0,17 83 0,-13-38 0,9 38 0,-6-40 0,11 47 0,-5-37 0,-2-89 0,9 107 0,-9-48 0,5 48 0,0-45 0,6 11 0,-2-73 0,-9 85 0,6 41 0,1 0 0,-1-22 0,4-6 0,0 19 0,-1 0 0,-1 0 0,-7-35 0,3 24 0,2 0 0,1-1 0,2 1 0,4-43 0,0-6 0,-3-423 0,1 487 0,1 1 0,5-26 0,-2 24 0,1-37 0,-7-29 0,2-36 0,9 67 0,-6 41 0,-1 0 0,1-22 0,-3 24 0,-1-12 0,1 1 0,9-46 0,12-34 0,-1-35 0,1 48 0,-14 63 0,-1 0 0,-1-1 0,3-44 0,-8 45 0,8-35 0,-5 36 0,2-42 0,-7-45 0,2-88 0,5 164 0,1-1 0,15-46 0,5-24 0,-6 24 0,3-18 0,-1 3 0,-6 31 0,1-4 0,8-41 0,-21 89 0,1-1 0,15-40 0,-11 41 0,-2-1 0,6-33 0,-8 29 0,20-55 0,-16 56 0,11-55 0,-11 36 0,25-73 0,1-4 0,-22 65 0,3 1 0,26-64 0,-35 102 0,8-37 0,3-9 0,-4 24 0,-3 10 0,26-56 0,-30 76 0,0-2 0,-1 1 0,-1-1 0,0 0 0,-1-1 0,0 1 0,-2-1 0,3-34 0,-4 36 0,1 1 0,0-1 0,1 1 0,1 0 0,0 0 0,1 1 0,0-1 0,1 1 0,1 1 0,11-16 0,-10 11 0,0-1 0,-2 1 0,10-32 0,7-16 0,11-10 0,23-57 0,-52 120 0,-1 0 0,2 1 0,7-12 0,-6 12 0,-2 0 0,0 0 0,8-20 0,12-53 0,-19 55 0,2 1 0,0-1 0,28-52 0,9-14 0,-35 69 0,0 1 0,2 0 0,30-41 0,-33 50 0,0 1 0,-1-2 0,-1 1 0,9-23 0,11-23 0,25-61 0,5 13 0,-10 31 0,-22 24 0,-22 45 0,0 0 0,0 1 0,1-1 0,0 1 0,1 0 0,13-16 0,-11 14 0,0 1 0,-1-1 0,-1 0 0,0-1 0,0 0 0,-1 0 0,-1 0 0,6-21 0,-5 14 0,2 0 0,12-26 0,-3 10 0,-1 0 0,14-49 0,5-15 0,-24 74 0,0 0 0,2 0 0,1 1 0,28-40 0,-23 41 0,-2-1 0,-1 0 0,-1-1 0,22-53 0,-4 13 0,-23 50 0,-1 0 0,0-1 0,9-31 0,-7 20 0,0 1 0,2 0 0,1 1 0,1 0 0,1 1 0,37-44 0,-35 43 0,0-1 0,-2 0 0,22-56 0,79-170 0,-105 229 0,33-39 0,-25 21 0,44-82 0,-51 103 0,0 2 0,1-1 0,1 2 0,19-19 0,-23 24 0,0-1 0,0 0 0,-2 0 0,1-1 0,-2 0 0,1 0 0,-2-1 0,0 0 0,4-19 0,8-16 0,-13 40 0,0 0 0,1 1 0,0 0 0,1 0 0,0 0 0,13-13 0,21-28 0,94-174 0,-131 219 0,0 1 0,0-1 0,0 1 0,0 0 0,10-7 0,-10 9 0,0-1 0,-1 0 0,1 0 0,0 0 0,-1-1 0,0 1 0,0-1 0,0 0 0,0 0 0,2-5 0,1-5 0,-1 1 0,1 1 0,0-1 0,1 1 0,0 0 0,0 1 0,10-11 0,27-38-1365,-34 51-5461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41.674"/>
    </inkml:context>
    <inkml:brush xml:id="br0">
      <inkml:brushProperty name="width" value="0.05" units="cm"/>
      <inkml:brushProperty name="height" value="0.05" units="cm"/>
      <inkml:brushProperty name="color" value="#FF0066"/>
    </inkml:brush>
  </inkml:definitions>
  <inkml:trace contextRef="#ctx0" brushRef="#br0">1 89 24575,'0'-1'0,"0"0"0,1 0 0,-1 0 0,1 0 0,-1 0 0,1 0 0,0 0 0,-1 0 0,1 0 0,0 1 0,0-1 0,-1 0 0,1 1 0,0-1 0,0 0 0,0 1 0,0-1 0,0 1 0,0-1 0,1 1 0,27-12 0,-22 10 0,15-6 0,0 2 0,0 0 0,1 2 0,34-3 0,92 3 0,-114 5 0,-21-3 0,1 1 0,-1-1 0,0-1 0,0-1 0,18-7 0,-31 11 0,0 0 0,-1 0 0,1-1 0,0 1 0,-1 0 0,1 0 0,0 0 0,-1 0 0,1 0 0,0 0 0,-1 0 0,1 0 0,0 0 0,-1 0 0,1 0 0,0 0 0,0 0 0,-1 0 0,1 1 0,-1-1 0,1 0 0,0 1 0,-1-1 0,1 0 0,-1 1 0,1-1 0,0 1 0,-1-1 0,1 0 0,-1 1 0,0 0 0,1-1 0,0 2 0,0 0 0,0 0 0,-1 1 0,1-1 0,0 1 0,-1-1 0,0 1 0,1-1 0,-1 1 0,0 4 0,-1 5 0,-1 0 0,0 0 0,-4 12 0,-16 42 0,-13 50 0,-21 82 0,34-132 98,15-45-830,-10 36 1,15-42-6095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0.898"/>
    </inkml:context>
    <inkml:brush xml:id="br0">
      <inkml:brushProperty name="width" value="0.05" units="cm"/>
      <inkml:brushProperty name="height" value="0.05" units="cm"/>
      <inkml:brushProperty name="color" value="#FF0066"/>
    </inkml:brush>
  </inkml:definitions>
  <inkml:trace contextRef="#ctx0" brushRef="#br0">638 574 24575,'-1'-1'0,"1"0"0,0 0 0,-1 0 0,1 0 0,-1 0 0,1 0 0,-1 1 0,1-1 0,-1 0 0,0 0 0,0 0 0,1 1 0,-1-1 0,0 1 0,0-1 0,0 0 0,1 1 0,-1-1 0,0 1 0,0 0 0,0-1 0,0 1 0,0 0 0,0-1 0,0 1 0,0 0 0,0 0 0,0 0 0,-2 0 0,-30 0 0,4 7 0,-38 14 0,48-14 0,-1-1 0,1-1 0,-1 0 0,0-1 0,-25 1 0,34-5 0,4-1 0,0 1 0,1 0 0,-1 0 0,0 1 0,0 0 0,1 0 0,-1 1 0,0-1 0,1 1 0,-1 1 0,1-1 0,0 1 0,0 0 0,-11 8 0,-1 2 0,0 1 0,1 0 0,0 2 0,1 0 0,1 0 0,-25 38 0,24-30 0,3 1 0,-15 35 0,23-47 0,1 1 0,0 0 0,1-1 0,1 1 0,0 1 0,0 22 0,2 22 0,2 73 0,0-123 0,0-1 0,0 0 0,1 0 0,0 0 0,0 0 0,8 13 0,7 17 0,-14-26 0,1-1 0,0-1 0,0 1 0,1-1 0,1 0 0,0 0 0,9 10 0,-11-15 0,0 0 0,0-1 0,0 1 0,1-1 0,0-1 0,0 1 0,0-1 0,0 0 0,1 0 0,-1 0 0,1-1 0,-1 0 0,12 2 0,35 6 0,-33-6 0,1 0 0,30 1 0,-32-3 0,-1 0 0,20 5 0,-19-3 0,36 2 0,-43-5 0,0-1 0,0-1 0,1 0 0,-1-1 0,0 0 0,0-1 0,-1 0 0,1-1 0,12-6 0,89-33 0,-93 34 0,-17 8 0,0 1 0,0-1 0,0-1 0,0 1 0,-1 0 0,1-1 0,0 1 0,-1-1 0,1 0 0,-1 0 0,0 0 0,1 0 0,-1 0 0,0-1 0,0 1 0,0-1 0,-1 1 0,1-1 0,-1 1 0,1-1 0,-1 0 0,2-6 0,28-67 0,-19 49 0,15-21 0,-20 38 0,-1 0 0,0-1 0,6-17 0,4-16 0,-10 30 0,0 0 0,-2-1 0,1 0 0,-2 0 0,0 0 0,1-23 0,-2 19 0,0 0 0,2 0 0,0 0 0,1 0 0,12-27 0,-7 18 0,8-35 0,-17 59 0,6-28 0,-1 0 0,-2-1 0,1-37 0,-5 7 0,-2-64 0,1 118 0,-1 0 0,0 1 0,0 0 0,-1-1 0,0 1 0,0 0 0,-1 0 0,0 0 0,-6-9 0,-8-6 0,-28-33 0,-9-9 0,42 48 0,0 1 0,0 1 0,-2 0 0,0 0 0,-1 2 0,0 0 0,-22-13 0,28 22 0,0 0 0,1 0 0,-1 1 0,0 0 0,-1 1 0,-12-1 0,-12-3 0,15 3-455,0 0 0,-37 1 0,38 2-6371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2.976"/>
    </inkml:context>
    <inkml:brush xml:id="br0">
      <inkml:brushProperty name="width" value="0.05" units="cm"/>
      <inkml:brushProperty name="height" value="0.05" units="cm"/>
      <inkml:brushProperty name="color" value="#FF0066"/>
    </inkml:brush>
  </inkml:definitions>
  <inkml:trace contextRef="#ctx0" brushRef="#br0">1 5573 24575,'0'-2'0,"1"0"0,0 0 0,0 1 0,0-1 0,0 0 0,0 1 0,0-1 0,0 1 0,1-1 0,-1 1 0,0-1 0,1 1 0,0 0 0,-1 0 0,3-1 0,26-18 0,-29 20 0,7-5 0,-1-1 0,0 1 0,0-1 0,0 0 0,-1-1 0,1 1 0,-2-1 0,1-1 0,-1 1 0,7-14 0,-5 10 0,1 2 0,1 0 0,0 0 0,0 1 0,0 1 0,1-1 0,0 2 0,1-1 0,16-6 0,-3-1 0,56-37 0,-54 33 0,0 2 0,1 0 0,1 2 0,52-20 0,-53 24 0,-1-1 0,0-2 0,-1 0 0,0-2 0,-1-1 0,0-1 0,37-34 0,-15 16 0,-31 24 0,1-1 0,14-14 0,-10 5 0,1 1 0,41-30 0,-50 41 0,0 0 0,-1-2 0,14-15 0,-16 16 0,0 0 0,1 1 0,0 0 0,0 1 0,14-9 0,45-29 0,-49 31 0,0 1 0,34-16 0,8-6 0,-47 27 0,-1 0 0,1 0 0,25-9 0,6 3-151,0-3 0,-2-2 0,46-27 0,41-24 151,-53 31 0,-17 9 0,37-22 0,-84 46 66,-1 0 1,1 1 0,0 0 0,0 1-1,22-4 1,33-12 137,-51 13-204,1 1 0,-1-1 0,0 0 0,20-14 0,9-6 0,2 3 0,87-34 0,-104 46 0,-15 5 0,-1 0 0,0-2 0,25-19 0,-24 16 0,0 2 0,28-15 0,-29 19 0,0-1 0,-1 0 0,0-1 0,-1-1 0,0-1 0,17-15 0,46-37 0,-13 11 0,-37 27 0,2 1 0,0 1 0,1 2 0,35-19 0,-56 34 0,0 0 0,0-1 0,0-1 0,-1 1 0,0-1 0,-1-1 0,13-16 0,19-21 0,47-44 0,53-50 0,-129 129 0,0-1 0,0 1 0,-1-1 0,15-26 0,-15 22 0,0 1 0,23-26 0,4 0 0,-23 25 0,1 0 0,1 1 0,29-23 0,-28 26 0,-1 1 0,0-2 0,-1 0 0,0-1 0,-1-1 0,-1 0 0,12-18 0,-13 19 0,0 0 0,1 0 0,24-20 0,16-18 0,-42 42 0,0 0 0,1 0 0,1 1 0,-1 1 0,24-13 0,-23 14 0,1-1 0,-2 1 0,1-2 0,-1 0 0,0 0 0,10-13 0,1-5 0,5-8 0,2 1 0,2 1 0,45-37 0,-51 47 0,0-1 0,-1-1 0,37-52 0,-32 39 0,38-38 0,72-43-569,-119 103 546,-5 3 114,-1-1 0,20-23 0,-23 22-11,1 2 0,1 0 0,21-18-1,175-122-678,-194 142 593,0-2 0,24-26 0,-2 2 124,128-120 381,-111 114-499,-40 33 0,-1 0 0,0-1 0,15-17 0,38-36 0,-50 50 0,5-7 0,-2-1 0,25-35 0,-22 28 0,26-28 0,-34 42 0,-2-1 0,0-1 0,16-28 0,-15 23 0,28-37 0,6 2 0,71-79 0,-87 101 0,-2-1 0,31-51 0,-39 54 0,-4 6 0,22-26 0,28-48 0,20-30 0,-22 31 0,-46 76 0,-13 16 0,1 0 0,-1-1 0,0 0 0,-1 1 0,0-2 0,4-10 0,-10 20 0,1-1 0,-1 1 0,0 0 0,0 0 0,0 0 0,0 0 0,0 0 0,0 0 0,0 1 0,0-1 0,0 0 0,1 0 0,-1 1 0,0-1 0,0 0 0,0 1 0,0-1 0,1 1 0,-1-1 0,0 1 0,1-1 0,-2 2 0,-26 14 0,8-4 0,0-1 0,-27 9 0,30-13 0,1 0 0,0 0 0,1 2 0,0 0 0,-17 13 0,25-17 0,-1-1 0,1 0 0,-1 0 0,0-1 0,0 0 0,0 0 0,-1-1 0,1 0 0,-1 0 0,1-1 0,-11 0 0,-26 6 0,24-4 43,-10 2-1451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https://www.youtube.com/watch?v=6G3qm60dfA8&amp;ab_channel=PrashantThombre</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python3-scapy</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27034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scapy.all</a:t>
            </a:r>
            <a:r>
              <a:rPr lang="en-US" dirty="0"/>
              <a:t> import *</a:t>
            </a:r>
          </a:p>
          <a:p>
            <a:endParaRPr lang="en-US" dirty="0"/>
          </a:p>
          <a:p>
            <a:r>
              <a:rPr lang="en-US" dirty="0"/>
              <a:t>def </a:t>
            </a:r>
            <a:r>
              <a:rPr lang="en-US" dirty="0" err="1"/>
              <a:t>send_syn</a:t>
            </a:r>
            <a:r>
              <a:rPr lang="en-US" dirty="0"/>
              <a:t>(</a:t>
            </a:r>
            <a:r>
              <a:rPr lang="en-US" dirty="0" err="1"/>
              <a:t>target_ip_address</a:t>
            </a:r>
            <a:r>
              <a:rPr lang="en-US" dirty="0"/>
              <a:t>, </a:t>
            </a:r>
            <a:r>
              <a:rPr lang="en-US" dirty="0" err="1"/>
              <a:t>target_port</a:t>
            </a:r>
            <a:r>
              <a:rPr lang="en-US" dirty="0"/>
              <a:t>, </a:t>
            </a:r>
            <a:r>
              <a:rPr lang="en-US" dirty="0" err="1"/>
              <a:t>number_of_packets_to_send</a:t>
            </a:r>
            <a:r>
              <a:rPr lang="en-US" dirty="0"/>
              <a:t> = 4, </a:t>
            </a:r>
            <a:r>
              <a:rPr lang="en-US" dirty="0" err="1"/>
              <a:t>size_of_packet</a:t>
            </a:r>
            <a:r>
              <a:rPr lang="en-US" dirty="0"/>
              <a:t> = 65000):</a:t>
            </a:r>
          </a:p>
          <a:p>
            <a:r>
              <a:rPr lang="en-US" dirty="0"/>
              <a:t>	</a:t>
            </a:r>
            <a:r>
              <a:rPr lang="en-US" dirty="0" err="1"/>
              <a:t>ip</a:t>
            </a:r>
            <a:r>
              <a:rPr lang="en-US" dirty="0"/>
              <a:t> = IP(</a:t>
            </a:r>
            <a:r>
              <a:rPr lang="en-US" dirty="0" err="1"/>
              <a:t>dst</a:t>
            </a:r>
            <a:r>
              <a:rPr lang="en-US" dirty="0"/>
              <a:t>=</a:t>
            </a:r>
            <a:r>
              <a:rPr lang="en-US" dirty="0" err="1"/>
              <a:t>target_ip_address</a:t>
            </a:r>
            <a:r>
              <a:rPr lang="en-US" dirty="0"/>
              <a:t>)</a:t>
            </a:r>
          </a:p>
          <a:p>
            <a:r>
              <a:rPr lang="en-US" dirty="0"/>
              <a:t>	</a:t>
            </a:r>
            <a:r>
              <a:rPr lang="en-US" dirty="0" err="1"/>
              <a:t>tcp</a:t>
            </a:r>
            <a:r>
              <a:rPr lang="en-US" dirty="0"/>
              <a:t> = TCP(sport=</a:t>
            </a:r>
            <a:r>
              <a:rPr lang="en-US" dirty="0" err="1"/>
              <a:t>RandShort</a:t>
            </a:r>
            <a:r>
              <a:rPr lang="en-US" dirty="0"/>
              <a:t>(), </a:t>
            </a:r>
            <a:r>
              <a:rPr lang="en-US" dirty="0" err="1"/>
              <a:t>dport</a:t>
            </a:r>
            <a:r>
              <a:rPr lang="en-US" dirty="0"/>
              <a:t>=</a:t>
            </a:r>
            <a:r>
              <a:rPr lang="en-US" dirty="0" err="1"/>
              <a:t>target_port</a:t>
            </a:r>
            <a:r>
              <a:rPr lang="en-US" dirty="0"/>
              <a:t>, flags="S")</a:t>
            </a:r>
          </a:p>
          <a:p>
            <a:r>
              <a:rPr lang="en-US" dirty="0"/>
              <a:t>	raw = Raw(</a:t>
            </a:r>
            <a:r>
              <a:rPr lang="en-US" dirty="0" err="1"/>
              <a:t>b"X</a:t>
            </a:r>
            <a:r>
              <a:rPr lang="en-US" dirty="0"/>
              <a:t>" * </a:t>
            </a:r>
            <a:r>
              <a:rPr lang="en-US" dirty="0" err="1"/>
              <a:t>size_of_packet</a:t>
            </a:r>
            <a:r>
              <a:rPr lang="en-US" dirty="0"/>
              <a:t>)</a:t>
            </a:r>
          </a:p>
          <a:p>
            <a:r>
              <a:rPr lang="en-US" dirty="0"/>
              <a:t>	p = </a:t>
            </a:r>
            <a:r>
              <a:rPr lang="en-US" dirty="0" err="1"/>
              <a:t>ip</a:t>
            </a:r>
            <a:r>
              <a:rPr lang="en-US" dirty="0"/>
              <a:t> / </a:t>
            </a:r>
            <a:r>
              <a:rPr lang="en-US" dirty="0" err="1"/>
              <a:t>tcp</a:t>
            </a:r>
            <a:r>
              <a:rPr lang="en-US" dirty="0"/>
              <a:t> / raw</a:t>
            </a:r>
          </a:p>
          <a:p>
            <a:r>
              <a:rPr lang="en-US" dirty="0"/>
              <a:t>	send(p, count=</a:t>
            </a:r>
            <a:r>
              <a:rPr lang="en-US" dirty="0" err="1"/>
              <a:t>number_of_packets_to_send</a:t>
            </a:r>
            <a:r>
              <a:rPr lang="en-US" dirty="0"/>
              <a:t>, verbose=0)</a:t>
            </a:r>
          </a:p>
          <a:p>
            <a:r>
              <a:rPr lang="en-US" dirty="0"/>
              <a:t>	print('</a:t>
            </a:r>
            <a:r>
              <a:rPr lang="en-US" dirty="0" err="1"/>
              <a:t>send_syn</a:t>
            </a:r>
            <a:r>
              <a:rPr lang="en-US" dirty="0"/>
              <a:t>(): Sent ' + str(</a:t>
            </a:r>
            <a:r>
              <a:rPr lang="en-US" dirty="0" err="1"/>
              <a:t>number_of_packets_to_send</a:t>
            </a:r>
            <a:r>
              <a:rPr lang="en-US" dirty="0"/>
              <a:t>) + ' packets of ' + str(</a:t>
            </a:r>
            <a:r>
              <a:rPr lang="en-US" dirty="0" err="1"/>
              <a:t>size_of_packet</a:t>
            </a:r>
            <a:r>
              <a:rPr lang="en-US" dirty="0"/>
              <a:t>) + 'size to ' + </a:t>
            </a:r>
            <a:r>
              <a:rPr lang="en-US" dirty="0" err="1"/>
              <a:t>target_ip_address</a:t>
            </a:r>
            <a:r>
              <a:rPr lang="en-US" dirty="0"/>
              <a:t> + ' on port ' + str(</a:t>
            </a:r>
            <a:r>
              <a:rPr lang="en-US" dirty="0" err="1"/>
              <a:t>target_port</a:t>
            </a:r>
            <a:r>
              <a:rPr lang="en-US" dirty="0"/>
              <a:t>))</a:t>
            </a:r>
          </a:p>
          <a:p>
            <a:endParaRPr lang="en-US" dirty="0"/>
          </a:p>
          <a:p>
            <a:r>
              <a:rPr lang="en-US" dirty="0" err="1"/>
              <a:t>send_syn</a:t>
            </a:r>
            <a:r>
              <a:rPr lang="en-US" dirty="0"/>
              <a:t>(</a:t>
            </a:r>
            <a:r>
              <a:rPr lang="en-US" dirty="0" err="1"/>
              <a:t>target_ip_address</a:t>
            </a:r>
            <a:r>
              <a:rPr lang="en-US" dirty="0"/>
              <a:t> = "127.0.0.1", </a:t>
            </a:r>
            <a:r>
              <a:rPr lang="en-US" dirty="0" err="1"/>
              <a:t>target_port</a:t>
            </a:r>
            <a:r>
              <a:rPr lang="en-US" dirty="0"/>
              <a:t>= 80)</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3364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tshark</a:t>
            </a:r>
            <a:r>
              <a:rPr lang="en-US" dirty="0"/>
              <a:t> -</a:t>
            </a:r>
            <a:r>
              <a:rPr lang="en-US" dirty="0" err="1"/>
              <a:t>i</a:t>
            </a:r>
            <a:r>
              <a:rPr lang="en-US" dirty="0"/>
              <a:t> lo -c 4 -w </a:t>
            </a:r>
            <a:r>
              <a:rPr lang="en-US" dirty="0" err="1"/>
              <a:t>mySYNFloodCapture.pcap</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66635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apt install python3-</a:t>
            </a:r>
            <a:r>
              <a:rPr lang="en-US" dirty="0" err="1"/>
              <a:t>scapy</a:t>
            </a:r>
            <a:endParaRPr lang="en-GB" dirty="0"/>
          </a:p>
          <a:p>
            <a:r>
              <a:rPr lang="en-GB" dirty="0" err="1"/>
              <a:t>sudo</a:t>
            </a:r>
            <a:r>
              <a:rPr lang="en-GB" dirty="0"/>
              <a:t> apt install python3-pywin32</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103733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69556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a:p>
            <a:r>
              <a:rPr lang="en-US" dirty="0"/>
              <a:t>https://www.thepythoncode.com/article/make-dns-spoof-python</a:t>
            </a:r>
          </a:p>
          <a:p>
            <a:r>
              <a:rPr lang="en-US" dirty="0"/>
              <a:t>https://www.geeksforgeeks.org/python-how-to-create-an-arp-spoofer-using-scapy/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1738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scapy.all</a:t>
            </a:r>
            <a:r>
              <a:rPr lang="en-US" dirty="0"/>
              <a:t> as </a:t>
            </a:r>
            <a:r>
              <a:rPr lang="en-US" dirty="0" err="1"/>
              <a:t>scapy</a:t>
            </a:r>
            <a:r>
              <a:rPr lang="en-US" dirty="0"/>
              <a:t>; print(scapy.ls(</a:t>
            </a:r>
            <a:r>
              <a:rPr lang="en-US" dirty="0" err="1"/>
              <a:t>scapy.ARP</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251137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arp</a:t>
            </a:r>
            <a:r>
              <a:rPr lang="en-US" dirty="0"/>
              <a:t>; print(</a:t>
            </a:r>
            <a:r>
              <a:rPr lang="en-US" dirty="0" err="1"/>
              <a:t>arp.get_mac</a:t>
            </a:r>
            <a:r>
              <a:rPr lang="en-US" dirty="0"/>
              <a:t>('136.160.215.194'))"</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65123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78714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wireshark</a:t>
            </a:r>
            <a:r>
              <a:rPr lang="en-US" dirty="0"/>
              <a:t> ~/traffic/basic.log</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47690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https://www.freecodecamp.org/news/an-introduction-to-http-understanding-the-open-systems-interconnection-model-9dd06233d30e/</a:t>
            </a:r>
          </a:p>
          <a:p>
            <a:r>
              <a:rPr lang="en-US" dirty="0"/>
              <a:t>https://www.geeksforgeeks.org/tcp-3-way-handshake-process/</a:t>
            </a:r>
          </a:p>
          <a:p>
            <a:r>
              <a:rPr lang="en-US" dirty="0"/>
              <a:t>https://www.geeksforgeeks.org/tcp-connection-termination/</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2736894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19.xml"/><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34.png"/><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39.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customXml" Target="../ink/ink18.xml"/><Relationship Id="rId24" Type="http://schemas.openxmlformats.org/officeDocument/2006/relationships/image" Target="../media/image45.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47.png"/><Relationship Id="rId10" Type="http://schemas.openxmlformats.org/officeDocument/2006/relationships/image" Target="../media/image38.png"/><Relationship Id="rId19" Type="http://schemas.openxmlformats.org/officeDocument/2006/relationships/customXml" Target="../ink/ink22.xml"/><Relationship Id="rId4" Type="http://schemas.openxmlformats.org/officeDocument/2006/relationships/image" Target="../media/image35.png"/><Relationship Id="rId9" Type="http://schemas.openxmlformats.org/officeDocument/2006/relationships/customXml" Target="../ink/ink17.xml"/><Relationship Id="rId14" Type="http://schemas.openxmlformats.org/officeDocument/2006/relationships/image" Target="../media/image40.png"/><Relationship Id="rId22" Type="http://schemas.openxmlformats.org/officeDocument/2006/relationships/image" Target="../media/image44.png"/><Relationship Id="rId27" Type="http://schemas.openxmlformats.org/officeDocument/2006/relationships/customXml" Target="../ink/ink2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customXml" Target="../ink/ink28.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18" Type="http://schemas.openxmlformats.org/officeDocument/2006/relationships/customXml" Target="../ink/ink11.xml"/><Relationship Id="rId3" Type="http://schemas.openxmlformats.org/officeDocument/2006/relationships/image" Target="../media/image16.jpe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8.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2.png"/><Relationship Id="rId24" Type="http://schemas.openxmlformats.org/officeDocument/2006/relationships/customXml" Target="../ink/ink14.xml"/><Relationship Id="rId5" Type="http://schemas.openxmlformats.org/officeDocument/2006/relationships/image" Target="../media/image18.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customXml" Target="../ink/ink9.xml"/><Relationship Id="rId22"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ARP</a:t>
            </a:r>
          </a:p>
        </p:txBody>
      </p:sp>
      <p:sp>
        <p:nvSpPr>
          <p:cNvPr id="4" name="Subtitle 3"/>
          <p:cNvSpPr>
            <a:spLocks noGrp="1"/>
          </p:cNvSpPr>
          <p:nvPr>
            <p:ph type="subTitle" idx="1"/>
          </p:nvPr>
        </p:nvSpPr>
        <p:spPr/>
        <p:txBody>
          <a:bodyPr>
            <a:normAutofit/>
          </a:bodyPr>
          <a:lstStyle/>
          <a:p>
            <a:endParaRPr lang="en-US" dirty="0"/>
          </a:p>
          <a:p>
            <a:endParaRPr lang="en-US" dirty="0"/>
          </a:p>
          <a:p>
            <a:r>
              <a:rPr lang="en-US" sz="1500" dirty="0"/>
              <a:t>Traffic files: https://github.com/frankwxu/digital-forensics-lab/tree/main/Illegal_Possession_Images/lab_files/SYN_Flood</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DFE17-0084-182B-DFE9-0C9843B0530C}"/>
              </a:ext>
            </a:extLst>
          </p:cNvPr>
          <p:cNvPicPr>
            <a:picLocks noChangeAspect="1"/>
          </p:cNvPicPr>
          <p:nvPr/>
        </p:nvPicPr>
        <p:blipFill>
          <a:blip r:embed="rId3"/>
          <a:stretch>
            <a:fillRect/>
          </a:stretch>
        </p:blipFill>
        <p:spPr>
          <a:xfrm>
            <a:off x="681521" y="1603852"/>
            <a:ext cx="10828958" cy="3650296"/>
          </a:xfrm>
          <a:prstGeom prst="rect">
            <a:avLst/>
          </a:prstGeom>
        </p:spPr>
      </p:pic>
      <p:sp>
        <p:nvSpPr>
          <p:cNvPr id="4" name="TextBox 3">
            <a:extLst>
              <a:ext uri="{FF2B5EF4-FFF2-40B4-BE49-F238E27FC236}">
                <a16:creationId xmlns:a16="http://schemas.microsoft.com/office/drawing/2014/main" id="{44B20AC9-3C4A-0FC5-6FC3-72FA9A12C843}"/>
              </a:ext>
            </a:extLst>
          </p:cNvPr>
          <p:cNvSpPr txBox="1"/>
          <p:nvPr/>
        </p:nvSpPr>
        <p:spPr>
          <a:xfrm>
            <a:off x="681521" y="1234520"/>
            <a:ext cx="3507563" cy="369332"/>
          </a:xfrm>
          <a:prstGeom prst="rect">
            <a:avLst/>
          </a:prstGeom>
          <a:solidFill>
            <a:schemeClr val="accent4"/>
          </a:solidFill>
        </p:spPr>
        <p:txBody>
          <a:bodyPr wrap="none" rtlCol="0">
            <a:spAutoFit/>
          </a:bodyPr>
          <a:lstStyle/>
          <a:p>
            <a:r>
              <a:rPr lang="en-GB" dirty="0"/>
              <a:t>Delete an </a:t>
            </a:r>
            <a:r>
              <a:rPr lang="en-GB" dirty="0" err="1"/>
              <a:t>arp</a:t>
            </a:r>
            <a:r>
              <a:rPr lang="en-GB" dirty="0"/>
              <a:t> entry in Kali </a:t>
            </a:r>
            <a:r>
              <a:rPr lang="en-GB" dirty="0" err="1"/>
              <a:t>arp</a:t>
            </a:r>
            <a:r>
              <a:rPr lang="en-GB" dirty="0"/>
              <a:t> table</a:t>
            </a:r>
            <a:endParaRPr lang="en-US" dirty="0"/>
          </a:p>
        </p:txBody>
      </p:sp>
    </p:spTree>
    <p:extLst>
      <p:ext uri="{BB962C8B-B14F-4D97-AF65-F5344CB8AC3E}">
        <p14:creationId xmlns:p14="http://schemas.microsoft.com/office/powerpoint/2010/main" val="31918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8BD5-AB1C-9CBC-6A8A-7F9AC3CCD361}"/>
              </a:ext>
            </a:extLst>
          </p:cNvPr>
          <p:cNvPicPr>
            <a:picLocks noChangeAspect="1"/>
          </p:cNvPicPr>
          <p:nvPr/>
        </p:nvPicPr>
        <p:blipFill>
          <a:blip r:embed="rId2"/>
          <a:stretch>
            <a:fillRect/>
          </a:stretch>
        </p:blipFill>
        <p:spPr>
          <a:xfrm>
            <a:off x="2487617" y="1321887"/>
            <a:ext cx="7216765" cy="4214225"/>
          </a:xfrm>
          <a:prstGeom prst="rect">
            <a:avLst/>
          </a:prstGeom>
        </p:spPr>
      </p:pic>
    </p:spTree>
    <p:extLst>
      <p:ext uri="{BB962C8B-B14F-4D97-AF65-F5344CB8AC3E}">
        <p14:creationId xmlns:p14="http://schemas.microsoft.com/office/powerpoint/2010/main" val="3580096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BB31D-DF7B-7176-F4CA-CCA71222B390}"/>
              </a:ext>
            </a:extLst>
          </p:cNvPr>
          <p:cNvPicPr>
            <a:picLocks noChangeAspect="1"/>
          </p:cNvPicPr>
          <p:nvPr/>
        </p:nvPicPr>
        <p:blipFill>
          <a:blip r:embed="rId2"/>
          <a:stretch>
            <a:fillRect/>
          </a:stretch>
        </p:blipFill>
        <p:spPr>
          <a:xfrm>
            <a:off x="1618862" y="788441"/>
            <a:ext cx="8954276" cy="5281118"/>
          </a:xfrm>
          <a:prstGeom prst="rect">
            <a:avLst/>
          </a:prstGeom>
        </p:spPr>
      </p:pic>
    </p:spTree>
    <p:extLst>
      <p:ext uri="{BB962C8B-B14F-4D97-AF65-F5344CB8AC3E}">
        <p14:creationId xmlns:p14="http://schemas.microsoft.com/office/powerpoint/2010/main" val="216862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41E0-72A5-9EE3-661A-80FA4F8364F4}"/>
              </a:ext>
            </a:extLst>
          </p:cNvPr>
          <p:cNvPicPr>
            <a:picLocks noChangeAspect="1"/>
          </p:cNvPicPr>
          <p:nvPr/>
        </p:nvPicPr>
        <p:blipFill>
          <a:blip r:embed="rId2"/>
          <a:stretch>
            <a:fillRect/>
          </a:stretch>
        </p:blipFill>
        <p:spPr>
          <a:xfrm>
            <a:off x="1588379" y="940854"/>
            <a:ext cx="9015241" cy="4976291"/>
          </a:xfrm>
          <a:prstGeom prst="rect">
            <a:avLst/>
          </a:prstGeom>
        </p:spPr>
      </p:pic>
      <p:sp>
        <p:nvSpPr>
          <p:cNvPr id="6" name="TextBox 5">
            <a:extLst>
              <a:ext uri="{FF2B5EF4-FFF2-40B4-BE49-F238E27FC236}">
                <a16:creationId xmlns:a16="http://schemas.microsoft.com/office/drawing/2014/main" id="{E978B2AD-1C3B-8611-9114-BE583DE9D677}"/>
              </a:ext>
            </a:extLst>
          </p:cNvPr>
          <p:cNvSpPr txBox="1"/>
          <p:nvPr/>
        </p:nvSpPr>
        <p:spPr>
          <a:xfrm>
            <a:off x="1588379" y="571522"/>
            <a:ext cx="2195345" cy="369332"/>
          </a:xfrm>
          <a:prstGeom prst="rect">
            <a:avLst/>
          </a:prstGeom>
          <a:solidFill>
            <a:schemeClr val="accent4"/>
          </a:solidFill>
        </p:spPr>
        <p:txBody>
          <a:bodyPr wrap="none" rtlCol="0">
            <a:spAutoFit/>
          </a:bodyPr>
          <a:lstStyle/>
          <a:p>
            <a:r>
              <a:rPr lang="en-GB" dirty="0"/>
              <a:t>ARP request message</a:t>
            </a:r>
            <a:endParaRPr lang="en-US" dirty="0"/>
          </a:p>
        </p:txBody>
      </p:sp>
    </p:spTree>
    <p:extLst>
      <p:ext uri="{BB962C8B-B14F-4D97-AF65-F5344CB8AC3E}">
        <p14:creationId xmlns:p14="http://schemas.microsoft.com/office/powerpoint/2010/main" val="1857092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66045-C9F3-84FD-1770-0893D989D703}"/>
              </a:ext>
            </a:extLst>
          </p:cNvPr>
          <p:cNvPicPr>
            <a:picLocks noChangeAspect="1"/>
          </p:cNvPicPr>
          <p:nvPr/>
        </p:nvPicPr>
        <p:blipFill>
          <a:blip r:embed="rId2"/>
          <a:stretch>
            <a:fillRect/>
          </a:stretch>
        </p:blipFill>
        <p:spPr>
          <a:xfrm>
            <a:off x="1565517" y="818924"/>
            <a:ext cx="9060965" cy="5220152"/>
          </a:xfrm>
          <a:prstGeom prst="rect">
            <a:avLst/>
          </a:prstGeom>
        </p:spPr>
      </p:pic>
      <p:sp>
        <p:nvSpPr>
          <p:cNvPr id="4" name="TextBox 3">
            <a:extLst>
              <a:ext uri="{FF2B5EF4-FFF2-40B4-BE49-F238E27FC236}">
                <a16:creationId xmlns:a16="http://schemas.microsoft.com/office/drawing/2014/main" id="{77667F20-FC34-5210-42F7-EF10878ACF7A}"/>
              </a:ext>
            </a:extLst>
          </p:cNvPr>
          <p:cNvSpPr txBox="1"/>
          <p:nvPr/>
        </p:nvSpPr>
        <p:spPr>
          <a:xfrm>
            <a:off x="1565517" y="449592"/>
            <a:ext cx="1951047" cy="369332"/>
          </a:xfrm>
          <a:prstGeom prst="rect">
            <a:avLst/>
          </a:prstGeom>
          <a:solidFill>
            <a:schemeClr val="accent4"/>
          </a:solidFill>
        </p:spPr>
        <p:txBody>
          <a:bodyPr wrap="none" rtlCol="0">
            <a:spAutoFit/>
          </a:bodyPr>
          <a:lstStyle/>
          <a:p>
            <a:r>
              <a:rPr lang="en-GB" dirty="0"/>
              <a:t>ARP reply message</a:t>
            </a:r>
            <a:endParaRPr lang="en-US" dirty="0"/>
          </a:p>
        </p:txBody>
      </p:sp>
    </p:spTree>
    <p:extLst>
      <p:ext uri="{BB962C8B-B14F-4D97-AF65-F5344CB8AC3E}">
        <p14:creationId xmlns:p14="http://schemas.microsoft.com/office/powerpoint/2010/main" val="389654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7FCD-D892-0578-BE6D-8C85250A363C}"/>
              </a:ext>
            </a:extLst>
          </p:cNvPr>
          <p:cNvPicPr>
            <a:picLocks noChangeAspect="1"/>
          </p:cNvPicPr>
          <p:nvPr/>
        </p:nvPicPr>
        <p:blipFill rotWithShape="1">
          <a:blip r:embed="rId3"/>
          <a:srcRect t="67087" r="43470"/>
          <a:stretch/>
        </p:blipFill>
        <p:spPr>
          <a:xfrm>
            <a:off x="3223986" y="3944470"/>
            <a:ext cx="6521283" cy="2187388"/>
          </a:xfrm>
          <a:prstGeom prst="rect">
            <a:avLst/>
          </a:prstGeom>
        </p:spPr>
      </p:pic>
      <p:pic>
        <p:nvPicPr>
          <p:cNvPr id="4" name="Picture 3">
            <a:extLst>
              <a:ext uri="{FF2B5EF4-FFF2-40B4-BE49-F238E27FC236}">
                <a16:creationId xmlns:a16="http://schemas.microsoft.com/office/drawing/2014/main" id="{3B03D0AF-EA8E-7E31-4C35-704D45DF700C}"/>
              </a:ext>
            </a:extLst>
          </p:cNvPr>
          <p:cNvPicPr>
            <a:picLocks noChangeAspect="1"/>
          </p:cNvPicPr>
          <p:nvPr/>
        </p:nvPicPr>
        <p:blipFill>
          <a:blip r:embed="rId4"/>
          <a:stretch>
            <a:fillRect/>
          </a:stretch>
        </p:blipFill>
        <p:spPr>
          <a:xfrm>
            <a:off x="978491" y="824754"/>
            <a:ext cx="10653683" cy="2789162"/>
          </a:xfrm>
          <a:prstGeom prst="rect">
            <a:avLst/>
          </a:prstGeom>
        </p:spPr>
      </p:pic>
      <p:sp>
        <p:nvSpPr>
          <p:cNvPr id="5" name="TextBox 4">
            <a:extLst>
              <a:ext uri="{FF2B5EF4-FFF2-40B4-BE49-F238E27FC236}">
                <a16:creationId xmlns:a16="http://schemas.microsoft.com/office/drawing/2014/main" id="{5E3F776E-D575-1B20-0B37-76CBC622F475}"/>
              </a:ext>
            </a:extLst>
          </p:cNvPr>
          <p:cNvSpPr txBox="1"/>
          <p:nvPr/>
        </p:nvSpPr>
        <p:spPr>
          <a:xfrm>
            <a:off x="978491" y="455422"/>
            <a:ext cx="4833183" cy="369332"/>
          </a:xfrm>
          <a:prstGeom prst="rect">
            <a:avLst/>
          </a:prstGeom>
          <a:solidFill>
            <a:schemeClr val="accent4"/>
          </a:solidFill>
        </p:spPr>
        <p:txBody>
          <a:bodyPr wrap="none" rtlCol="0">
            <a:spAutoFit/>
          </a:bodyPr>
          <a:lstStyle/>
          <a:p>
            <a:r>
              <a:rPr lang="en-GB" dirty="0"/>
              <a:t>ARP fields in Python </a:t>
            </a:r>
            <a:r>
              <a:rPr lang="en-GB" dirty="0" err="1"/>
              <a:t>scapy</a:t>
            </a:r>
            <a:r>
              <a:rPr lang="en-GB" dirty="0"/>
              <a:t> library vs. in Wireshark</a:t>
            </a:r>
            <a:endParaRPr lang="en-US" dirty="0"/>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FEB20DBF-8B94-BF69-8BD3-4A2E46A80C46}"/>
                  </a:ext>
                </a:extLst>
              </p14:cNvPr>
              <p14:cNvContentPartPr/>
              <p14:nvPr/>
            </p14:nvContentPartPr>
            <p14:xfrm>
              <a:off x="1631400" y="3002266"/>
              <a:ext cx="1979640" cy="2658240"/>
            </p14:xfrm>
          </p:contentPart>
        </mc:Choice>
        <mc:Fallback>
          <p:pic>
            <p:nvPicPr>
              <p:cNvPr id="16" name="Ink 15">
                <a:extLst>
                  <a:ext uri="{FF2B5EF4-FFF2-40B4-BE49-F238E27FC236}">
                    <a16:creationId xmlns:a16="http://schemas.microsoft.com/office/drawing/2014/main" id="{FEB20DBF-8B94-BF69-8BD3-4A2E46A80C46}"/>
                  </a:ext>
                </a:extLst>
              </p:cNvPr>
              <p:cNvPicPr/>
              <p:nvPr/>
            </p:nvPicPr>
            <p:blipFill>
              <a:blip r:embed="rId6"/>
              <a:stretch>
                <a:fillRect/>
              </a:stretch>
            </p:blipFill>
            <p:spPr>
              <a:xfrm>
                <a:off x="1622400" y="2993266"/>
                <a:ext cx="1997280" cy="2675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FD53668F-8E18-CA10-54A1-9EA76F91E9E9}"/>
                  </a:ext>
                </a:extLst>
              </p14:cNvPr>
              <p14:cNvContentPartPr/>
              <p14:nvPr/>
            </p14:nvContentPartPr>
            <p14:xfrm>
              <a:off x="3513840" y="5539906"/>
              <a:ext cx="89640" cy="159120"/>
            </p14:xfrm>
          </p:contentPart>
        </mc:Choice>
        <mc:Fallback>
          <p:pic>
            <p:nvPicPr>
              <p:cNvPr id="19" name="Ink 18">
                <a:extLst>
                  <a:ext uri="{FF2B5EF4-FFF2-40B4-BE49-F238E27FC236}">
                    <a16:creationId xmlns:a16="http://schemas.microsoft.com/office/drawing/2014/main" id="{FD53668F-8E18-CA10-54A1-9EA76F91E9E9}"/>
                  </a:ext>
                </a:extLst>
              </p:cNvPr>
              <p:cNvPicPr/>
              <p:nvPr/>
            </p:nvPicPr>
            <p:blipFill>
              <a:blip r:embed="rId8"/>
              <a:stretch>
                <a:fillRect/>
              </a:stretch>
            </p:blipFill>
            <p:spPr>
              <a:xfrm>
                <a:off x="3505200" y="5531266"/>
                <a:ext cx="107280" cy="176760"/>
              </a:xfrm>
              <a:prstGeom prst="rect">
                <a:avLst/>
              </a:prstGeom>
            </p:spPr>
          </p:pic>
        </mc:Fallback>
      </mc:AlternateContent>
      <p:grpSp>
        <p:nvGrpSpPr>
          <p:cNvPr id="22" name="Group 21">
            <a:extLst>
              <a:ext uri="{FF2B5EF4-FFF2-40B4-BE49-F238E27FC236}">
                <a16:creationId xmlns:a16="http://schemas.microsoft.com/office/drawing/2014/main" id="{CFCAD5A5-A4E7-CD9A-20D1-3BD3F2A8F410}"/>
              </a:ext>
            </a:extLst>
          </p:cNvPr>
          <p:cNvGrpSpPr/>
          <p:nvPr/>
        </p:nvGrpSpPr>
        <p:grpSpPr>
          <a:xfrm>
            <a:off x="1604040" y="3227266"/>
            <a:ext cx="1965600" cy="2757600"/>
            <a:chOff x="1604040" y="3227266"/>
            <a:chExt cx="1965600" cy="2757600"/>
          </a:xfrm>
        </p:grpSpPr>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20088718-EBA4-88E7-B691-04274D0B025E}"/>
                    </a:ext>
                  </a:extLst>
                </p14:cNvPr>
                <p14:cNvContentPartPr/>
                <p14:nvPr/>
              </p14:nvContentPartPr>
              <p14:xfrm>
                <a:off x="1604040" y="3227266"/>
                <a:ext cx="1917720" cy="2681640"/>
              </p14:xfrm>
            </p:contentPart>
          </mc:Choice>
          <mc:Fallback>
            <p:pic>
              <p:nvPicPr>
                <p:cNvPr id="20" name="Ink 19">
                  <a:extLst>
                    <a:ext uri="{FF2B5EF4-FFF2-40B4-BE49-F238E27FC236}">
                      <a16:creationId xmlns:a16="http://schemas.microsoft.com/office/drawing/2014/main" id="{20088718-EBA4-88E7-B691-04274D0B025E}"/>
                    </a:ext>
                  </a:extLst>
                </p:cNvPr>
                <p:cNvPicPr/>
                <p:nvPr/>
              </p:nvPicPr>
              <p:blipFill>
                <a:blip r:embed="rId10"/>
                <a:stretch>
                  <a:fillRect/>
                </a:stretch>
              </p:blipFill>
              <p:spPr>
                <a:xfrm>
                  <a:off x="1595400" y="3218266"/>
                  <a:ext cx="1935360" cy="269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43C0CAF7-870E-F9C6-2DDD-4372EB0FD8DB}"/>
                    </a:ext>
                  </a:extLst>
                </p14:cNvPr>
                <p14:cNvContentPartPr/>
                <p14:nvPr/>
              </p14:nvContentPartPr>
              <p14:xfrm>
                <a:off x="3421680" y="5781826"/>
                <a:ext cx="147960" cy="203040"/>
              </p14:xfrm>
            </p:contentPart>
          </mc:Choice>
          <mc:Fallback>
            <p:pic>
              <p:nvPicPr>
                <p:cNvPr id="21" name="Ink 20">
                  <a:extLst>
                    <a:ext uri="{FF2B5EF4-FFF2-40B4-BE49-F238E27FC236}">
                      <a16:creationId xmlns:a16="http://schemas.microsoft.com/office/drawing/2014/main" id="{43C0CAF7-870E-F9C6-2DDD-4372EB0FD8DB}"/>
                    </a:ext>
                  </a:extLst>
                </p:cNvPr>
                <p:cNvPicPr/>
                <p:nvPr/>
              </p:nvPicPr>
              <p:blipFill>
                <a:blip r:embed="rId12"/>
                <a:stretch>
                  <a:fillRect/>
                </a:stretch>
              </p:blipFill>
              <p:spPr>
                <a:xfrm>
                  <a:off x="3412680" y="5773186"/>
                  <a:ext cx="165600" cy="220680"/>
                </a:xfrm>
                <a:prstGeom prst="rect">
                  <a:avLst/>
                </a:prstGeom>
              </p:spPr>
            </p:pic>
          </mc:Fallback>
        </mc:AlternateContent>
      </p:grpSp>
      <p:grpSp>
        <p:nvGrpSpPr>
          <p:cNvPr id="29" name="Group 28">
            <a:extLst>
              <a:ext uri="{FF2B5EF4-FFF2-40B4-BE49-F238E27FC236}">
                <a16:creationId xmlns:a16="http://schemas.microsoft.com/office/drawing/2014/main" id="{4D0B5037-64EF-1B7E-2C5B-C27275249B9D}"/>
              </a:ext>
            </a:extLst>
          </p:cNvPr>
          <p:cNvGrpSpPr/>
          <p:nvPr/>
        </p:nvGrpSpPr>
        <p:grpSpPr>
          <a:xfrm>
            <a:off x="1532760" y="2509426"/>
            <a:ext cx="2174040" cy="2990520"/>
            <a:chOff x="1532760" y="2509426"/>
            <a:chExt cx="2174040" cy="2990520"/>
          </a:xfrm>
        </p:grpSpPr>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911306CE-9C51-2870-5C31-8028D9D15F2F}"/>
                    </a:ext>
                  </a:extLst>
                </p14:cNvPr>
                <p14:cNvContentPartPr/>
                <p14:nvPr/>
              </p14:nvContentPartPr>
              <p14:xfrm>
                <a:off x="1694040" y="2509426"/>
                <a:ext cx="2012760" cy="2795040"/>
              </p14:xfrm>
            </p:contentPart>
          </mc:Choice>
          <mc:Fallback>
            <p:pic>
              <p:nvPicPr>
                <p:cNvPr id="23" name="Ink 22">
                  <a:extLst>
                    <a:ext uri="{FF2B5EF4-FFF2-40B4-BE49-F238E27FC236}">
                      <a16:creationId xmlns:a16="http://schemas.microsoft.com/office/drawing/2014/main" id="{911306CE-9C51-2870-5C31-8028D9D15F2F}"/>
                    </a:ext>
                  </a:extLst>
                </p:cNvPr>
                <p:cNvPicPr/>
                <p:nvPr/>
              </p:nvPicPr>
              <p:blipFill>
                <a:blip r:embed="rId14"/>
                <a:stretch>
                  <a:fillRect/>
                </a:stretch>
              </p:blipFill>
              <p:spPr>
                <a:xfrm>
                  <a:off x="1685040" y="2500786"/>
                  <a:ext cx="2030400" cy="2812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2B98C5BA-66C4-FD6B-D309-8A3CCB1B53FF}"/>
                    </a:ext>
                  </a:extLst>
                </p14:cNvPr>
                <p14:cNvContentPartPr/>
                <p14:nvPr/>
              </p14:nvContentPartPr>
              <p14:xfrm>
                <a:off x="3563520" y="5189986"/>
                <a:ext cx="93960" cy="147960"/>
              </p14:xfrm>
            </p:contentPart>
          </mc:Choice>
          <mc:Fallback>
            <p:pic>
              <p:nvPicPr>
                <p:cNvPr id="24" name="Ink 23">
                  <a:extLst>
                    <a:ext uri="{FF2B5EF4-FFF2-40B4-BE49-F238E27FC236}">
                      <a16:creationId xmlns:a16="http://schemas.microsoft.com/office/drawing/2014/main" id="{2B98C5BA-66C4-FD6B-D309-8A3CCB1B53FF}"/>
                    </a:ext>
                  </a:extLst>
                </p:cNvPr>
                <p:cNvPicPr/>
                <p:nvPr/>
              </p:nvPicPr>
              <p:blipFill>
                <a:blip r:embed="rId16"/>
                <a:stretch>
                  <a:fillRect/>
                </a:stretch>
              </p:blipFill>
              <p:spPr>
                <a:xfrm>
                  <a:off x="3554880" y="5181346"/>
                  <a:ext cx="1116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C36903B2-BA56-F6E9-E3FC-5EE81C1C9235}"/>
                    </a:ext>
                  </a:extLst>
                </p14:cNvPr>
                <p14:cNvContentPartPr/>
                <p14:nvPr/>
              </p14:nvContentPartPr>
              <p14:xfrm>
                <a:off x="1532760" y="2796346"/>
                <a:ext cx="2043000" cy="2663640"/>
              </p14:xfrm>
            </p:contentPart>
          </mc:Choice>
          <mc:Fallback>
            <p:pic>
              <p:nvPicPr>
                <p:cNvPr id="26" name="Ink 25">
                  <a:extLst>
                    <a:ext uri="{FF2B5EF4-FFF2-40B4-BE49-F238E27FC236}">
                      <a16:creationId xmlns:a16="http://schemas.microsoft.com/office/drawing/2014/main" id="{C36903B2-BA56-F6E9-E3FC-5EE81C1C9235}"/>
                    </a:ext>
                  </a:extLst>
                </p:cNvPr>
                <p:cNvPicPr/>
                <p:nvPr/>
              </p:nvPicPr>
              <p:blipFill>
                <a:blip r:embed="rId18"/>
                <a:stretch>
                  <a:fillRect/>
                </a:stretch>
              </p:blipFill>
              <p:spPr>
                <a:xfrm>
                  <a:off x="1523760" y="2787346"/>
                  <a:ext cx="2060640" cy="2681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25DA96C3-556F-0AE6-3C55-1D1E08FCA57A}"/>
                    </a:ext>
                  </a:extLst>
                </p14:cNvPr>
                <p14:cNvContentPartPr/>
                <p14:nvPr/>
              </p14:nvContentPartPr>
              <p14:xfrm>
                <a:off x="3522840" y="5360986"/>
                <a:ext cx="91440" cy="138960"/>
              </p14:xfrm>
            </p:contentPart>
          </mc:Choice>
          <mc:Fallback>
            <p:pic>
              <p:nvPicPr>
                <p:cNvPr id="28" name="Ink 27">
                  <a:extLst>
                    <a:ext uri="{FF2B5EF4-FFF2-40B4-BE49-F238E27FC236}">
                      <a16:creationId xmlns:a16="http://schemas.microsoft.com/office/drawing/2014/main" id="{25DA96C3-556F-0AE6-3C55-1D1E08FCA57A}"/>
                    </a:ext>
                  </a:extLst>
                </p:cNvPr>
                <p:cNvPicPr/>
                <p:nvPr/>
              </p:nvPicPr>
              <p:blipFill>
                <a:blip r:embed="rId20"/>
                <a:stretch>
                  <a:fillRect/>
                </a:stretch>
              </p:blipFill>
              <p:spPr>
                <a:xfrm>
                  <a:off x="3513840" y="5351986"/>
                  <a:ext cx="109080" cy="15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30" name="Ink 29">
                <a:extLst>
                  <a:ext uri="{FF2B5EF4-FFF2-40B4-BE49-F238E27FC236}">
                    <a16:creationId xmlns:a16="http://schemas.microsoft.com/office/drawing/2014/main" id="{83388111-7979-0E68-53A6-E0950BD4A153}"/>
                  </a:ext>
                </a:extLst>
              </p14:cNvPr>
              <p14:cNvContentPartPr/>
              <p14:nvPr/>
            </p14:nvContentPartPr>
            <p14:xfrm>
              <a:off x="3334200" y="-1264454"/>
              <a:ext cx="360" cy="360"/>
            </p14:xfrm>
          </p:contentPart>
        </mc:Choice>
        <mc:Fallback>
          <p:pic>
            <p:nvPicPr>
              <p:cNvPr id="30" name="Ink 29">
                <a:extLst>
                  <a:ext uri="{FF2B5EF4-FFF2-40B4-BE49-F238E27FC236}">
                    <a16:creationId xmlns:a16="http://schemas.microsoft.com/office/drawing/2014/main" id="{83388111-7979-0E68-53A6-E0950BD4A153}"/>
                  </a:ext>
                </a:extLst>
              </p:cNvPr>
              <p:cNvPicPr/>
              <p:nvPr/>
            </p:nvPicPr>
            <p:blipFill>
              <a:blip r:embed="rId22"/>
              <a:stretch>
                <a:fillRect/>
              </a:stretch>
            </p:blipFill>
            <p:spPr>
              <a:xfrm>
                <a:off x="3325560" y="-127345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Ink 30">
                <a:extLst>
                  <a:ext uri="{FF2B5EF4-FFF2-40B4-BE49-F238E27FC236}">
                    <a16:creationId xmlns:a16="http://schemas.microsoft.com/office/drawing/2014/main" id="{689ED371-9F12-CE24-EF27-06F1C522431E}"/>
                  </a:ext>
                </a:extLst>
              </p14:cNvPr>
              <p14:cNvContentPartPr/>
              <p14:nvPr/>
            </p14:nvContentPartPr>
            <p14:xfrm>
              <a:off x="904560" y="2150146"/>
              <a:ext cx="513720" cy="324720"/>
            </p14:xfrm>
          </p:contentPart>
        </mc:Choice>
        <mc:Fallback>
          <p:pic>
            <p:nvPicPr>
              <p:cNvPr id="31" name="Ink 30">
                <a:extLst>
                  <a:ext uri="{FF2B5EF4-FFF2-40B4-BE49-F238E27FC236}">
                    <a16:creationId xmlns:a16="http://schemas.microsoft.com/office/drawing/2014/main" id="{689ED371-9F12-CE24-EF27-06F1C522431E}"/>
                  </a:ext>
                </a:extLst>
              </p:cNvPr>
              <p:cNvPicPr/>
              <p:nvPr/>
            </p:nvPicPr>
            <p:blipFill>
              <a:blip r:embed="rId24"/>
              <a:stretch>
                <a:fillRect/>
              </a:stretch>
            </p:blipFill>
            <p:spPr>
              <a:xfrm>
                <a:off x="895560" y="2141506"/>
                <a:ext cx="5313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611E782E-46EE-4BE5-82B8-E0F51EE6D452}"/>
                  </a:ext>
                </a:extLst>
              </p14:cNvPr>
              <p14:cNvContentPartPr/>
              <p14:nvPr/>
            </p14:nvContentPartPr>
            <p14:xfrm>
              <a:off x="1398120" y="2231866"/>
              <a:ext cx="2206080" cy="2812680"/>
            </p14:xfrm>
          </p:contentPart>
        </mc:Choice>
        <mc:Fallback>
          <p:pic>
            <p:nvPicPr>
              <p:cNvPr id="32" name="Ink 31">
                <a:extLst>
                  <a:ext uri="{FF2B5EF4-FFF2-40B4-BE49-F238E27FC236}">
                    <a16:creationId xmlns:a16="http://schemas.microsoft.com/office/drawing/2014/main" id="{611E782E-46EE-4BE5-82B8-E0F51EE6D452}"/>
                  </a:ext>
                </a:extLst>
              </p:cNvPr>
              <p:cNvPicPr/>
              <p:nvPr/>
            </p:nvPicPr>
            <p:blipFill>
              <a:blip r:embed="rId26"/>
              <a:stretch>
                <a:fillRect/>
              </a:stretch>
            </p:blipFill>
            <p:spPr>
              <a:xfrm>
                <a:off x="1389120" y="2222866"/>
                <a:ext cx="2223720" cy="28303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5" name="Ink 34">
                <a:extLst>
                  <a:ext uri="{FF2B5EF4-FFF2-40B4-BE49-F238E27FC236}">
                    <a16:creationId xmlns:a16="http://schemas.microsoft.com/office/drawing/2014/main" id="{0EB12BB1-9A73-F0B0-186A-FE5B52B0014B}"/>
                  </a:ext>
                </a:extLst>
              </p14:cNvPr>
              <p14:cNvContentPartPr/>
              <p14:nvPr/>
            </p14:nvContentPartPr>
            <p14:xfrm>
              <a:off x="3440040" y="4912426"/>
              <a:ext cx="162000" cy="177120"/>
            </p14:xfrm>
          </p:contentPart>
        </mc:Choice>
        <mc:Fallback>
          <p:pic>
            <p:nvPicPr>
              <p:cNvPr id="35" name="Ink 34">
                <a:extLst>
                  <a:ext uri="{FF2B5EF4-FFF2-40B4-BE49-F238E27FC236}">
                    <a16:creationId xmlns:a16="http://schemas.microsoft.com/office/drawing/2014/main" id="{0EB12BB1-9A73-F0B0-186A-FE5B52B0014B}"/>
                  </a:ext>
                </a:extLst>
              </p:cNvPr>
              <p:cNvPicPr/>
              <p:nvPr/>
            </p:nvPicPr>
            <p:blipFill>
              <a:blip r:embed="rId28"/>
              <a:stretch>
                <a:fillRect/>
              </a:stretch>
            </p:blipFill>
            <p:spPr>
              <a:xfrm>
                <a:off x="3431040" y="4903426"/>
                <a:ext cx="179640" cy="194760"/>
              </a:xfrm>
              <a:prstGeom prst="rect">
                <a:avLst/>
              </a:prstGeom>
            </p:spPr>
          </p:pic>
        </mc:Fallback>
      </mc:AlternateContent>
    </p:spTree>
    <p:extLst>
      <p:ext uri="{BB962C8B-B14F-4D97-AF65-F5344CB8AC3E}">
        <p14:creationId xmlns:p14="http://schemas.microsoft.com/office/powerpoint/2010/main" val="294349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339FF-AC3B-19A0-84B4-229A795A784B}"/>
              </a:ext>
            </a:extLst>
          </p:cNvPr>
          <p:cNvPicPr>
            <a:picLocks noChangeAspect="1"/>
          </p:cNvPicPr>
          <p:nvPr/>
        </p:nvPicPr>
        <p:blipFill>
          <a:blip r:embed="rId3"/>
          <a:stretch>
            <a:fillRect/>
          </a:stretch>
        </p:blipFill>
        <p:spPr>
          <a:xfrm>
            <a:off x="1074052" y="1840151"/>
            <a:ext cx="8489416" cy="1806097"/>
          </a:xfrm>
          <a:prstGeom prst="rect">
            <a:avLst/>
          </a:prstGeom>
        </p:spPr>
      </p:pic>
    </p:spTree>
    <p:extLst>
      <p:ext uri="{BB962C8B-B14F-4D97-AF65-F5344CB8AC3E}">
        <p14:creationId xmlns:p14="http://schemas.microsoft.com/office/powerpoint/2010/main" val="320958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0882F-7AE1-3555-F37F-0C99167709B0}"/>
              </a:ext>
            </a:extLst>
          </p:cNvPr>
          <p:cNvPicPr>
            <a:picLocks noChangeAspect="1"/>
          </p:cNvPicPr>
          <p:nvPr/>
        </p:nvPicPr>
        <p:blipFill>
          <a:blip r:embed="rId2"/>
          <a:stretch>
            <a:fillRect/>
          </a:stretch>
        </p:blipFill>
        <p:spPr>
          <a:xfrm>
            <a:off x="673961" y="891441"/>
            <a:ext cx="9049159" cy="3196833"/>
          </a:xfrm>
          <a:prstGeom prst="rect">
            <a:avLst/>
          </a:prstGeom>
        </p:spPr>
      </p:pic>
    </p:spTree>
    <p:extLst>
      <p:ext uri="{BB962C8B-B14F-4D97-AF65-F5344CB8AC3E}">
        <p14:creationId xmlns:p14="http://schemas.microsoft.com/office/powerpoint/2010/main" val="2992421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2123-8325-CA65-5F4A-25E87AF392B8}"/>
              </a:ext>
            </a:extLst>
          </p:cNvPr>
          <p:cNvSpPr>
            <a:spLocks noGrp="1"/>
          </p:cNvSpPr>
          <p:nvPr>
            <p:ph type="title"/>
          </p:nvPr>
        </p:nvSpPr>
        <p:spPr/>
        <p:txBody>
          <a:bodyPr/>
          <a:lstStyle/>
          <a:p>
            <a:r>
              <a:rPr lang="en-US" dirty="0"/>
              <a:t>What is ARP Spoofing/Poisoning</a:t>
            </a:r>
          </a:p>
        </p:txBody>
      </p:sp>
      <p:sp>
        <p:nvSpPr>
          <p:cNvPr id="3" name="Content Placeholder 2">
            <a:extLst>
              <a:ext uri="{FF2B5EF4-FFF2-40B4-BE49-F238E27FC236}">
                <a16:creationId xmlns:a16="http://schemas.microsoft.com/office/drawing/2014/main" id="{AB568487-0762-7742-E03F-987BC9AC19DE}"/>
              </a:ext>
            </a:extLst>
          </p:cNvPr>
          <p:cNvSpPr>
            <a:spLocks noGrp="1"/>
          </p:cNvSpPr>
          <p:nvPr>
            <p:ph idx="1"/>
          </p:nvPr>
        </p:nvSpPr>
        <p:spPr/>
        <p:txBody>
          <a:bodyPr>
            <a:normAutofit lnSpcReduction="10000"/>
          </a:bodyPr>
          <a:lstStyle/>
          <a:p>
            <a:r>
              <a:rPr lang="en-GB" dirty="0"/>
              <a:t>A type of cyber attack where an attacker sends </a:t>
            </a:r>
            <a:r>
              <a:rPr lang="en-GB" dirty="0">
                <a:solidFill>
                  <a:srgbClr val="FF0000"/>
                </a:solidFill>
              </a:rPr>
              <a:t>false</a:t>
            </a:r>
            <a:r>
              <a:rPr lang="en-GB" dirty="0"/>
              <a:t> Address Resolution Protocol (ARP) messages over a local area network (</a:t>
            </a:r>
            <a:r>
              <a:rPr lang="en-GB" dirty="0">
                <a:solidFill>
                  <a:srgbClr val="FF0000"/>
                </a:solidFill>
              </a:rPr>
              <a:t>LAN</a:t>
            </a:r>
            <a:r>
              <a:rPr lang="en-GB" dirty="0"/>
              <a:t>).</a:t>
            </a:r>
          </a:p>
          <a:p>
            <a:r>
              <a:rPr lang="en-GB" dirty="0"/>
              <a:t>By doing this, the attacker can associate their own MAC address with the IP address of another device on the network, allowing them to intercept or modify data that is intended for that device. </a:t>
            </a:r>
          </a:p>
          <a:p>
            <a:r>
              <a:rPr lang="en-GB" dirty="0"/>
              <a:t>ARP Spoofing attacks can be used to conduct man-in-the-middle (MITM) attacks, steal sensitive information, or cause network disruption. </a:t>
            </a:r>
          </a:p>
          <a:p>
            <a:r>
              <a:rPr lang="en-GB" dirty="0"/>
              <a:t>To prevent ARP Spoofing, network administrators can implement measures such as using ARP spoofing detection software, limiting the number of devices on the network, or using virtual LANs (VLANs).</a:t>
            </a:r>
            <a:endParaRPr lang="en-US" dirty="0"/>
          </a:p>
        </p:txBody>
      </p:sp>
    </p:spTree>
    <p:extLst>
      <p:ext uri="{BB962C8B-B14F-4D97-AF65-F5344CB8AC3E}">
        <p14:creationId xmlns:p14="http://schemas.microsoft.com/office/powerpoint/2010/main" val="314198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CDB21-D707-4F15-FFED-A9CB78C83FB4}"/>
              </a:ext>
            </a:extLst>
          </p:cNvPr>
          <p:cNvPicPr>
            <a:picLocks noChangeAspect="1"/>
          </p:cNvPicPr>
          <p:nvPr/>
        </p:nvPicPr>
        <p:blipFill rotWithShape="1">
          <a:blip r:embed="rId2"/>
          <a:srcRect t="8148" b="9778"/>
          <a:stretch/>
        </p:blipFill>
        <p:spPr>
          <a:xfrm>
            <a:off x="757409" y="558800"/>
            <a:ext cx="10677181" cy="5628640"/>
          </a:xfrm>
          <a:prstGeom prst="rect">
            <a:avLst/>
          </a:prstGeom>
        </p:spPr>
      </p:pic>
      <p:graphicFrame>
        <p:nvGraphicFramePr>
          <p:cNvPr id="2" name="Table 3">
            <a:extLst>
              <a:ext uri="{FF2B5EF4-FFF2-40B4-BE49-F238E27FC236}">
                <a16:creationId xmlns:a16="http://schemas.microsoft.com/office/drawing/2014/main" id="{E0B725E2-0D58-2BEA-2BB3-01D3C8C8052B}"/>
              </a:ext>
            </a:extLst>
          </p:cNvPr>
          <p:cNvGraphicFramePr>
            <a:graphicFrameLocks noGrp="1"/>
          </p:cNvGraphicFramePr>
          <p:nvPr>
            <p:extLst>
              <p:ext uri="{D42A27DB-BD31-4B8C-83A1-F6EECF244321}">
                <p14:modId xmlns:p14="http://schemas.microsoft.com/office/powerpoint/2010/main" val="2416939207"/>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3" name="Table 2">
            <a:extLst>
              <a:ext uri="{FF2B5EF4-FFF2-40B4-BE49-F238E27FC236}">
                <a16:creationId xmlns:a16="http://schemas.microsoft.com/office/drawing/2014/main" id="{E5542227-B5CF-3A9B-7266-39081DA42599}"/>
              </a:ext>
            </a:extLst>
          </p:cNvPr>
          <p:cNvGraphicFramePr>
            <a:graphicFrameLocks noGrp="1"/>
          </p:cNvGraphicFramePr>
          <p:nvPr>
            <p:extLst>
              <p:ext uri="{D42A27DB-BD31-4B8C-83A1-F6EECF244321}">
                <p14:modId xmlns:p14="http://schemas.microsoft.com/office/powerpoint/2010/main" val="3851051096"/>
              </p:ext>
            </p:extLst>
          </p:nvPr>
        </p:nvGraphicFramePr>
        <p:xfrm>
          <a:off x="1558290" y="609600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5" name="Table 4">
            <a:extLst>
              <a:ext uri="{FF2B5EF4-FFF2-40B4-BE49-F238E27FC236}">
                <a16:creationId xmlns:a16="http://schemas.microsoft.com/office/drawing/2014/main" id="{8F42DE8D-B857-5E44-2B60-9F4A534540E3}"/>
              </a:ext>
            </a:extLst>
          </p:cNvPr>
          <p:cNvGraphicFramePr>
            <a:graphicFrameLocks noGrp="1"/>
          </p:cNvGraphicFramePr>
          <p:nvPr>
            <p:extLst>
              <p:ext uri="{D42A27DB-BD31-4B8C-83A1-F6EECF244321}">
                <p14:modId xmlns:p14="http://schemas.microsoft.com/office/powerpoint/2010/main" val="1522711772"/>
              </p:ext>
            </p:extLst>
          </p:nvPr>
        </p:nvGraphicFramePr>
        <p:xfrm>
          <a:off x="1459230" y="35052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4755BB35-9AD8-EFCB-BDA8-8A48B520CFE4}"/>
              </a:ext>
            </a:extLst>
          </p:cNvPr>
          <p:cNvSpPr txBox="1"/>
          <p:nvPr/>
        </p:nvSpPr>
        <p:spPr>
          <a:xfrm>
            <a:off x="5565470" y="136585"/>
            <a:ext cx="6464462" cy="584775"/>
          </a:xfrm>
          <a:prstGeom prst="rect">
            <a:avLst/>
          </a:prstGeom>
          <a:noFill/>
        </p:spPr>
        <p:txBody>
          <a:bodyPr wrap="none" rtlCol="0">
            <a:spAutoFit/>
          </a:bodyPr>
          <a:lstStyle/>
          <a:p>
            <a:r>
              <a:rPr lang="en-US" sz="3200" dirty="0">
                <a:solidFill>
                  <a:srgbClr val="FF0000"/>
                </a:solidFill>
              </a:rPr>
              <a:t>Before Attacking/ARP tables are clean</a:t>
            </a:r>
          </a:p>
        </p:txBody>
      </p:sp>
    </p:spTree>
    <p:extLst>
      <p:ext uri="{BB962C8B-B14F-4D97-AF65-F5344CB8AC3E}">
        <p14:creationId xmlns:p14="http://schemas.microsoft.com/office/powerpoint/2010/main" val="51594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E4B9-3F2B-0F5F-CF94-29F353605846}"/>
              </a:ext>
            </a:extLst>
          </p:cNvPr>
          <p:cNvSpPr>
            <a:spLocks noGrp="1"/>
          </p:cNvSpPr>
          <p:nvPr>
            <p:ph type="title"/>
          </p:nvPr>
        </p:nvSpPr>
        <p:spPr/>
        <p:txBody>
          <a:bodyPr/>
          <a:lstStyle/>
          <a:p>
            <a:r>
              <a:rPr lang="en-GB" dirty="0"/>
              <a:t>Address Resolution Protocol (ARP)</a:t>
            </a:r>
            <a:endParaRPr lang="en-US" dirty="0"/>
          </a:p>
        </p:txBody>
      </p:sp>
      <p:sp>
        <p:nvSpPr>
          <p:cNvPr id="3" name="Content Placeholder 2">
            <a:extLst>
              <a:ext uri="{FF2B5EF4-FFF2-40B4-BE49-F238E27FC236}">
                <a16:creationId xmlns:a16="http://schemas.microsoft.com/office/drawing/2014/main" id="{98154C39-0911-3E0B-7103-CDEC2E4156C2}"/>
              </a:ext>
            </a:extLst>
          </p:cNvPr>
          <p:cNvSpPr>
            <a:spLocks noGrp="1"/>
          </p:cNvSpPr>
          <p:nvPr>
            <p:ph idx="1"/>
          </p:nvPr>
        </p:nvSpPr>
        <p:spPr>
          <a:xfrm>
            <a:off x="838200" y="1825625"/>
            <a:ext cx="6629400" cy="4351338"/>
          </a:xfrm>
        </p:spPr>
        <p:txBody>
          <a:bodyPr>
            <a:normAutofit/>
          </a:bodyPr>
          <a:lstStyle/>
          <a:p>
            <a:r>
              <a:rPr lang="en-GB" b="0" i="0" dirty="0">
                <a:solidFill>
                  <a:srgbClr val="374151"/>
                </a:solidFill>
                <a:effectLst/>
                <a:latin typeface="Söhne"/>
              </a:rPr>
              <a:t>A protocol used to map a network address (such as an IP address) to a physical address (such as a MAC address) on a local network.</a:t>
            </a:r>
            <a:endParaRPr lang="en-US" dirty="0"/>
          </a:p>
        </p:txBody>
      </p:sp>
      <p:pic>
        <p:nvPicPr>
          <p:cNvPr id="1026" name="Picture 2" descr="How Address Resolution Protocol (ARP) works? - GeeksforGeeks">
            <a:extLst>
              <a:ext uri="{FF2B5EF4-FFF2-40B4-BE49-F238E27FC236}">
                <a16:creationId xmlns:a16="http://schemas.microsoft.com/office/drawing/2014/main" id="{B7460A49-5E52-764A-92C8-4E3369DA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855" y="1825625"/>
            <a:ext cx="2577465" cy="359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1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B404-0E4B-8B3B-F8C8-9841DF93D446}"/>
              </a:ext>
            </a:extLst>
          </p:cNvPr>
          <p:cNvPicPr>
            <a:picLocks noChangeAspect="1"/>
          </p:cNvPicPr>
          <p:nvPr/>
        </p:nvPicPr>
        <p:blipFill rotWithShape="1">
          <a:blip r:embed="rId2"/>
          <a:srcRect t="9480" b="10667"/>
          <a:stretch/>
        </p:blipFill>
        <p:spPr>
          <a:xfrm>
            <a:off x="757409" y="538480"/>
            <a:ext cx="10677181" cy="5476240"/>
          </a:xfrm>
          <a:prstGeom prst="rect">
            <a:avLst/>
          </a:prstGeom>
        </p:spPr>
      </p:pic>
      <p:sp>
        <p:nvSpPr>
          <p:cNvPr id="6" name="TextBox 5">
            <a:extLst>
              <a:ext uri="{FF2B5EF4-FFF2-40B4-BE49-F238E27FC236}">
                <a16:creationId xmlns:a16="http://schemas.microsoft.com/office/drawing/2014/main" id="{2618DDF4-2568-6A1D-2356-49557BEA3BB9}"/>
              </a:ext>
            </a:extLst>
          </p:cNvPr>
          <p:cNvSpPr txBox="1"/>
          <p:nvPr/>
        </p:nvSpPr>
        <p:spPr>
          <a:xfrm>
            <a:off x="4173220" y="5492938"/>
            <a:ext cx="6814820" cy="1200329"/>
          </a:xfrm>
          <a:prstGeom prst="rect">
            <a:avLst/>
          </a:prstGeom>
          <a:noFill/>
        </p:spPr>
        <p:txBody>
          <a:bodyPr wrap="square">
            <a:spAutoFit/>
          </a:bodyPr>
          <a:lstStyle/>
          <a:p>
            <a:pPr marL="285750" indent="-285750">
              <a:buFont typeface="Arial" panose="020B0604020202020204" pitchFamily="34" charset="0"/>
              <a:buChar char="•"/>
            </a:pPr>
            <a:r>
              <a:rPr lang="en-GB" dirty="0"/>
              <a:t>Sending ARP response to the gateway (target) saying that "I have the victim's IP address, use my Mac to talk".</a:t>
            </a:r>
          </a:p>
          <a:p>
            <a:pPr marL="285750" indent="-285750">
              <a:buFont typeface="Arial" panose="020B0604020202020204" pitchFamily="34" charset="0"/>
              <a:buChar char="•"/>
            </a:pPr>
            <a:r>
              <a:rPr lang="en-GB" dirty="0"/>
              <a:t>Sending ARP response to the victim (target) saying that "I have the gateway's IP address, used my Mac to talk".</a:t>
            </a:r>
            <a:endParaRPr lang="en-US" dirty="0"/>
          </a:p>
        </p:txBody>
      </p:sp>
      <p:sp>
        <p:nvSpPr>
          <p:cNvPr id="2" name="TextBox 1">
            <a:extLst>
              <a:ext uri="{FF2B5EF4-FFF2-40B4-BE49-F238E27FC236}">
                <a16:creationId xmlns:a16="http://schemas.microsoft.com/office/drawing/2014/main" id="{FD2262E6-B45D-12F0-5AD6-904421686BEC}"/>
              </a:ext>
            </a:extLst>
          </p:cNvPr>
          <p:cNvSpPr txBox="1"/>
          <p:nvPr/>
        </p:nvSpPr>
        <p:spPr>
          <a:xfrm>
            <a:off x="4305458" y="4015610"/>
            <a:ext cx="6408262" cy="1477328"/>
          </a:xfrm>
          <a:prstGeom prst="rect">
            <a:avLst/>
          </a:prstGeom>
          <a:solidFill>
            <a:schemeClr val="accent4">
              <a:lumMod val="20000"/>
              <a:lumOff val="80000"/>
            </a:schemeClr>
          </a:solidFill>
        </p:spPr>
        <p:txBody>
          <a:bodyPr wrap="square" rtlCol="0">
            <a:spAutoFit/>
          </a:bodyPr>
          <a:lstStyle/>
          <a:p>
            <a:r>
              <a:rPr lang="en-GB" dirty="0">
                <a:solidFill>
                  <a:srgbClr val="FF0000"/>
                </a:solidFill>
              </a:rPr>
              <a:t>Security Problem: </a:t>
            </a:r>
            <a:r>
              <a:rPr lang="en-GB" dirty="0"/>
              <a:t>Anyone (Attacker) can send an ARP response message to anyone (Victim/Gateway) on the LAN without an ARP request to poison anyone’s (Victim/Gateway’s) ARP table</a:t>
            </a:r>
          </a:p>
          <a:p>
            <a:r>
              <a:rPr lang="en-GB" dirty="0">
                <a:solidFill>
                  <a:srgbClr val="FF0000"/>
                </a:solidFill>
              </a:rPr>
              <a:t>Security consequence: </a:t>
            </a:r>
            <a:r>
              <a:rPr lang="en-GB" dirty="0"/>
              <a:t>The Victim/Gateway will go to whatever IP the attacker injected into their ARP tables.</a:t>
            </a:r>
            <a:endParaRPr lang="en-US" dirty="0"/>
          </a:p>
        </p:txBody>
      </p:sp>
      <p:sp>
        <p:nvSpPr>
          <p:cNvPr id="3" name="TextBox 2">
            <a:extLst>
              <a:ext uri="{FF2B5EF4-FFF2-40B4-BE49-F238E27FC236}">
                <a16:creationId xmlns:a16="http://schemas.microsoft.com/office/drawing/2014/main" id="{7FDDA646-CA36-6FF7-3DDB-71264F81CCCC}"/>
              </a:ext>
            </a:extLst>
          </p:cNvPr>
          <p:cNvSpPr txBox="1"/>
          <p:nvPr/>
        </p:nvSpPr>
        <p:spPr>
          <a:xfrm>
            <a:off x="6425815" y="164733"/>
            <a:ext cx="5385770" cy="584775"/>
          </a:xfrm>
          <a:prstGeom prst="rect">
            <a:avLst/>
          </a:prstGeom>
          <a:noFill/>
        </p:spPr>
        <p:txBody>
          <a:bodyPr wrap="none" rtlCol="0">
            <a:spAutoFit/>
          </a:bodyPr>
          <a:lstStyle/>
          <a:p>
            <a:r>
              <a:rPr lang="en-US" sz="3200" dirty="0">
                <a:solidFill>
                  <a:srgbClr val="FF0000"/>
                </a:solidFill>
              </a:rPr>
              <a:t>Attacking/Poisoning ARP tables</a:t>
            </a:r>
          </a:p>
        </p:txBody>
      </p:sp>
    </p:spTree>
    <p:extLst>
      <p:ext uri="{BB962C8B-B14F-4D97-AF65-F5344CB8AC3E}">
        <p14:creationId xmlns:p14="http://schemas.microsoft.com/office/powerpoint/2010/main" val="112495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CE7B-0092-1040-C8D8-0A7150660E59}"/>
              </a:ext>
            </a:extLst>
          </p:cNvPr>
          <p:cNvPicPr>
            <a:picLocks noChangeAspect="1"/>
          </p:cNvPicPr>
          <p:nvPr/>
        </p:nvPicPr>
        <p:blipFill rotWithShape="1">
          <a:blip r:embed="rId2"/>
          <a:srcRect t="7851" b="11111"/>
          <a:stretch/>
        </p:blipFill>
        <p:spPr>
          <a:xfrm>
            <a:off x="757409" y="500390"/>
            <a:ext cx="10677181" cy="5557520"/>
          </a:xfrm>
          <a:prstGeom prst="rect">
            <a:avLst/>
          </a:prstGeom>
        </p:spPr>
      </p:pic>
      <p:sp>
        <p:nvSpPr>
          <p:cNvPr id="5" name="TextBox 4">
            <a:extLst>
              <a:ext uri="{FF2B5EF4-FFF2-40B4-BE49-F238E27FC236}">
                <a16:creationId xmlns:a16="http://schemas.microsoft.com/office/drawing/2014/main" id="{9F7FC366-C6D8-580A-2CAC-79B5AC38F587}"/>
              </a:ext>
            </a:extLst>
          </p:cNvPr>
          <p:cNvSpPr txBox="1"/>
          <p:nvPr/>
        </p:nvSpPr>
        <p:spPr>
          <a:xfrm>
            <a:off x="6095999" y="6110862"/>
            <a:ext cx="4777740" cy="523220"/>
          </a:xfrm>
          <a:prstGeom prst="rect">
            <a:avLst/>
          </a:prstGeom>
          <a:noFill/>
        </p:spPr>
        <p:txBody>
          <a:bodyPr wrap="square">
            <a:spAutoFit/>
          </a:bodyPr>
          <a:lstStyle/>
          <a:p>
            <a:r>
              <a:rPr lang="en-US" sz="2800" dirty="0">
                <a:solidFill>
                  <a:srgbClr val="FF0000"/>
                </a:solidFill>
              </a:rPr>
              <a:t>man-in-the-middle attack </a:t>
            </a:r>
          </a:p>
        </p:txBody>
      </p:sp>
      <p:sp>
        <p:nvSpPr>
          <p:cNvPr id="6" name="TextBox 5">
            <a:extLst>
              <a:ext uri="{FF2B5EF4-FFF2-40B4-BE49-F238E27FC236}">
                <a16:creationId xmlns:a16="http://schemas.microsoft.com/office/drawing/2014/main" id="{9A69856F-84EF-8731-B43F-8EC736A882F5}"/>
              </a:ext>
            </a:extLst>
          </p:cNvPr>
          <p:cNvSpPr txBox="1"/>
          <p:nvPr/>
        </p:nvSpPr>
        <p:spPr>
          <a:xfrm>
            <a:off x="3299460" y="698510"/>
            <a:ext cx="2019300" cy="369332"/>
          </a:xfrm>
          <a:prstGeom prst="rect">
            <a:avLst/>
          </a:prstGeom>
          <a:noFill/>
        </p:spPr>
        <p:txBody>
          <a:bodyPr wrap="square">
            <a:spAutoFit/>
          </a:bodyPr>
          <a:lstStyle/>
          <a:p>
            <a:r>
              <a:rPr lang="en-US" dirty="0">
                <a:solidFill>
                  <a:srgbClr val="FF0000"/>
                </a:solidFill>
              </a:rPr>
              <a:t>act as a middleman </a:t>
            </a:r>
          </a:p>
        </p:txBody>
      </p:sp>
      <p:graphicFrame>
        <p:nvGraphicFramePr>
          <p:cNvPr id="2" name="Table 3">
            <a:extLst>
              <a:ext uri="{FF2B5EF4-FFF2-40B4-BE49-F238E27FC236}">
                <a16:creationId xmlns:a16="http://schemas.microsoft.com/office/drawing/2014/main" id="{F41BA273-1D9A-8483-F0EF-A1E996B48414}"/>
              </a:ext>
            </a:extLst>
          </p:cNvPr>
          <p:cNvGraphicFramePr>
            <a:graphicFrameLocks noGrp="1"/>
          </p:cNvGraphicFramePr>
          <p:nvPr>
            <p:extLst>
              <p:ext uri="{D42A27DB-BD31-4B8C-83A1-F6EECF244321}">
                <p14:modId xmlns:p14="http://schemas.microsoft.com/office/powerpoint/2010/main" val="1362140924"/>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graphicFrame>
        <p:nvGraphicFramePr>
          <p:cNvPr id="4" name="Table 3">
            <a:extLst>
              <a:ext uri="{FF2B5EF4-FFF2-40B4-BE49-F238E27FC236}">
                <a16:creationId xmlns:a16="http://schemas.microsoft.com/office/drawing/2014/main" id="{E4A86FDC-31EE-B053-FD89-C0F013B77DD0}"/>
              </a:ext>
            </a:extLst>
          </p:cNvPr>
          <p:cNvGraphicFramePr>
            <a:graphicFrameLocks noGrp="1"/>
          </p:cNvGraphicFramePr>
          <p:nvPr>
            <p:extLst>
              <p:ext uri="{D42A27DB-BD31-4B8C-83A1-F6EECF244321}">
                <p14:modId xmlns:p14="http://schemas.microsoft.com/office/powerpoint/2010/main" val="4014963481"/>
              </p:ext>
            </p:extLst>
          </p:nvPr>
        </p:nvGraphicFramePr>
        <p:xfrm>
          <a:off x="1558290" y="6096000"/>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FE1F9709-4D73-17A9-BCED-86519470BBA6}"/>
              </a:ext>
            </a:extLst>
          </p:cNvPr>
          <p:cNvSpPr txBox="1"/>
          <p:nvPr/>
        </p:nvSpPr>
        <p:spPr>
          <a:xfrm>
            <a:off x="5726430" y="5112034"/>
            <a:ext cx="1481496" cy="369332"/>
          </a:xfrm>
          <a:prstGeom prst="rect">
            <a:avLst/>
          </a:prstGeom>
          <a:solidFill>
            <a:srgbClr val="FFFF00"/>
          </a:solidFill>
        </p:spPr>
        <p:txBody>
          <a:bodyPr wrap="none" rtlCol="0">
            <a:spAutoFit/>
          </a:bodyPr>
          <a:lstStyle/>
          <a:p>
            <a:r>
              <a:rPr lang="en-GB" dirty="0"/>
              <a:t>poisoned ARP</a:t>
            </a:r>
            <a:endParaRPr lang="en-US" dirty="0"/>
          </a:p>
        </p:txBody>
      </p:sp>
      <p:cxnSp>
        <p:nvCxnSpPr>
          <p:cNvPr id="9" name="Straight Arrow Connector 8">
            <a:extLst>
              <a:ext uri="{FF2B5EF4-FFF2-40B4-BE49-F238E27FC236}">
                <a16:creationId xmlns:a16="http://schemas.microsoft.com/office/drawing/2014/main" id="{1110A8B4-9429-4107-BF31-7D567BCFC098}"/>
              </a:ext>
            </a:extLst>
          </p:cNvPr>
          <p:cNvCxnSpPr/>
          <p:nvPr/>
        </p:nvCxnSpPr>
        <p:spPr>
          <a:xfrm flipV="1">
            <a:off x="6438900" y="4382346"/>
            <a:ext cx="487680" cy="6531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824AA2B6-0F1F-9DD0-349A-593A4D130E0D}"/>
              </a:ext>
            </a:extLst>
          </p:cNvPr>
          <p:cNvCxnSpPr>
            <a:cxnSpLocks/>
          </p:cNvCxnSpPr>
          <p:nvPr/>
        </p:nvCxnSpPr>
        <p:spPr>
          <a:xfrm flipH="1">
            <a:off x="4309110" y="5534318"/>
            <a:ext cx="2012950" cy="6767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396DD87-51E3-1E69-6EDF-98C25BBEA5EF}"/>
              </a:ext>
            </a:extLst>
          </p:cNvPr>
          <p:cNvCxnSpPr/>
          <p:nvPr/>
        </p:nvCxnSpPr>
        <p:spPr>
          <a:xfrm flipV="1">
            <a:off x="3596640" y="4382346"/>
            <a:ext cx="1036320" cy="914354"/>
          </a:xfrm>
          <a:prstGeom prst="straightConnector1">
            <a:avLst/>
          </a:prstGeom>
          <a:ln w="38100">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EC048F-5F64-C68E-EE8E-29EB8DC79252}"/>
              </a:ext>
            </a:extLst>
          </p:cNvPr>
          <p:cNvSpPr txBox="1"/>
          <p:nvPr/>
        </p:nvSpPr>
        <p:spPr>
          <a:xfrm>
            <a:off x="5377542" y="145448"/>
            <a:ext cx="6897453" cy="646331"/>
          </a:xfrm>
          <a:prstGeom prst="rect">
            <a:avLst/>
          </a:prstGeom>
          <a:noFill/>
        </p:spPr>
        <p:txBody>
          <a:bodyPr wrap="square" rtlCol="0">
            <a:spAutoFit/>
          </a:bodyPr>
          <a:lstStyle/>
          <a:p>
            <a:r>
              <a:rPr lang="en-US" sz="3200" dirty="0">
                <a:solidFill>
                  <a:srgbClr val="FF0000"/>
                </a:solidFill>
              </a:rPr>
              <a:t>After Attack/ARP </a:t>
            </a:r>
            <a:r>
              <a:rPr lang="en-US" sz="3600" dirty="0">
                <a:solidFill>
                  <a:srgbClr val="FF0000"/>
                </a:solidFill>
              </a:rPr>
              <a:t>tables</a:t>
            </a:r>
            <a:r>
              <a:rPr lang="en-US" sz="3200" dirty="0">
                <a:solidFill>
                  <a:srgbClr val="FF0000"/>
                </a:solidFill>
              </a:rPr>
              <a:t> were poisoned </a:t>
            </a:r>
          </a:p>
        </p:txBody>
      </p:sp>
    </p:spTree>
    <p:extLst>
      <p:ext uri="{BB962C8B-B14F-4D97-AF65-F5344CB8AC3E}">
        <p14:creationId xmlns:p14="http://schemas.microsoft.com/office/powerpoint/2010/main" val="324216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6A99-3B18-CA52-FD71-B2A4A278CC37}"/>
              </a:ext>
            </a:extLst>
          </p:cNvPr>
          <p:cNvPicPr>
            <a:picLocks noChangeAspect="1"/>
          </p:cNvPicPr>
          <p:nvPr/>
        </p:nvPicPr>
        <p:blipFill>
          <a:blip r:embed="rId2"/>
          <a:stretch>
            <a:fillRect/>
          </a:stretch>
        </p:blipFill>
        <p:spPr>
          <a:xfrm>
            <a:off x="967295" y="1321887"/>
            <a:ext cx="10257409" cy="4214225"/>
          </a:xfrm>
          <a:prstGeom prst="rect">
            <a:avLst/>
          </a:prstGeom>
        </p:spPr>
      </p:pic>
    </p:spTree>
    <p:extLst>
      <p:ext uri="{BB962C8B-B14F-4D97-AF65-F5344CB8AC3E}">
        <p14:creationId xmlns:p14="http://schemas.microsoft.com/office/powerpoint/2010/main" val="3938516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90642-B8A0-0CB6-9AD6-379237F91596}"/>
              </a:ext>
            </a:extLst>
          </p:cNvPr>
          <p:cNvPicPr>
            <a:picLocks noChangeAspect="1"/>
          </p:cNvPicPr>
          <p:nvPr/>
        </p:nvPicPr>
        <p:blipFill>
          <a:blip r:embed="rId2"/>
          <a:stretch>
            <a:fillRect/>
          </a:stretch>
        </p:blipFill>
        <p:spPr>
          <a:xfrm>
            <a:off x="1805281" y="1135380"/>
            <a:ext cx="6988604" cy="4343651"/>
          </a:xfrm>
          <a:prstGeom prst="rect">
            <a:avLst/>
          </a:prstGeom>
        </p:spPr>
      </p:pic>
    </p:spTree>
    <p:extLst>
      <p:ext uri="{BB962C8B-B14F-4D97-AF65-F5344CB8AC3E}">
        <p14:creationId xmlns:p14="http://schemas.microsoft.com/office/powerpoint/2010/main" val="2803242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2CB01-677E-BB08-F7C8-A2237AE96597}"/>
              </a:ext>
            </a:extLst>
          </p:cNvPr>
          <p:cNvPicPr>
            <a:picLocks noChangeAspect="1"/>
          </p:cNvPicPr>
          <p:nvPr/>
        </p:nvPicPr>
        <p:blipFill>
          <a:blip r:embed="rId2"/>
          <a:stretch>
            <a:fillRect/>
          </a:stretch>
        </p:blipFill>
        <p:spPr>
          <a:xfrm>
            <a:off x="723434" y="735096"/>
            <a:ext cx="10745131" cy="5387807"/>
          </a:xfrm>
          <a:prstGeom prst="rect">
            <a:avLst/>
          </a:prstGeom>
        </p:spPr>
      </p:pic>
      <p:sp>
        <p:nvSpPr>
          <p:cNvPr id="6" name="Rectangle 5">
            <a:extLst>
              <a:ext uri="{FF2B5EF4-FFF2-40B4-BE49-F238E27FC236}">
                <a16:creationId xmlns:a16="http://schemas.microsoft.com/office/drawing/2014/main" id="{9FF3D3D5-C6B2-C9FF-EA0E-647515D40484}"/>
              </a:ext>
            </a:extLst>
          </p:cNvPr>
          <p:cNvSpPr/>
          <p:nvPr/>
        </p:nvSpPr>
        <p:spPr>
          <a:xfrm>
            <a:off x="1112520" y="1828800"/>
            <a:ext cx="7520940" cy="51816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42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C130-D63D-FB8D-A716-6EBFA8A06B2F}"/>
              </a:ext>
            </a:extLst>
          </p:cNvPr>
          <p:cNvPicPr>
            <a:picLocks noChangeAspect="1"/>
          </p:cNvPicPr>
          <p:nvPr/>
        </p:nvPicPr>
        <p:blipFill>
          <a:blip r:embed="rId2"/>
          <a:stretch>
            <a:fillRect/>
          </a:stretch>
        </p:blipFill>
        <p:spPr>
          <a:xfrm>
            <a:off x="673900" y="281667"/>
            <a:ext cx="10844200" cy="6294665"/>
          </a:xfrm>
          <a:prstGeom prst="rect">
            <a:avLst/>
          </a:prstGeom>
        </p:spPr>
      </p:pic>
      <p:sp>
        <p:nvSpPr>
          <p:cNvPr id="6" name="TextBox 5">
            <a:extLst>
              <a:ext uri="{FF2B5EF4-FFF2-40B4-BE49-F238E27FC236}">
                <a16:creationId xmlns:a16="http://schemas.microsoft.com/office/drawing/2014/main" id="{677B7980-7F8E-80A8-2F59-C953F7A93385}"/>
              </a:ext>
            </a:extLst>
          </p:cNvPr>
          <p:cNvSpPr txBox="1"/>
          <p:nvPr/>
        </p:nvSpPr>
        <p:spPr>
          <a:xfrm>
            <a:off x="9044940" y="762000"/>
            <a:ext cx="1677575" cy="369332"/>
          </a:xfrm>
          <a:prstGeom prst="rect">
            <a:avLst/>
          </a:prstGeom>
          <a:solidFill>
            <a:schemeClr val="accent4">
              <a:lumMod val="20000"/>
              <a:lumOff val="80000"/>
            </a:schemeClr>
          </a:solidFill>
        </p:spPr>
        <p:txBody>
          <a:bodyPr wrap="none" rtlCol="0">
            <a:spAutoFit/>
          </a:bodyPr>
          <a:lstStyle/>
          <a:p>
            <a:r>
              <a:rPr lang="en-US" dirty="0"/>
              <a:t>targeting Victim</a:t>
            </a:r>
          </a:p>
        </p:txBody>
      </p:sp>
      <p:cxnSp>
        <p:nvCxnSpPr>
          <p:cNvPr id="8" name="Straight Arrow Connector 7">
            <a:extLst>
              <a:ext uri="{FF2B5EF4-FFF2-40B4-BE49-F238E27FC236}">
                <a16:creationId xmlns:a16="http://schemas.microsoft.com/office/drawing/2014/main" id="{763A9BD4-E4B3-DD8D-6424-556E0B2AE43B}"/>
              </a:ext>
            </a:extLst>
          </p:cNvPr>
          <p:cNvCxnSpPr/>
          <p:nvPr/>
        </p:nvCxnSpPr>
        <p:spPr>
          <a:xfrm flipH="1">
            <a:off x="9540240" y="1131332"/>
            <a:ext cx="220980" cy="606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2888EDE-F826-402D-8269-7D8BDB3FB822}"/>
              </a:ext>
            </a:extLst>
          </p:cNvPr>
          <p:cNvCxnSpPr/>
          <p:nvPr/>
        </p:nvCxnSpPr>
        <p:spPr>
          <a:xfrm flipH="1">
            <a:off x="9608820" y="1211580"/>
            <a:ext cx="213360"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240044-C80D-BAFB-C6C2-D24C4CD90AB7}"/>
              </a:ext>
            </a:extLst>
          </p:cNvPr>
          <p:cNvCxnSpPr/>
          <p:nvPr/>
        </p:nvCxnSpPr>
        <p:spPr>
          <a:xfrm flipH="1">
            <a:off x="9650730" y="1242060"/>
            <a:ext cx="323567" cy="1945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66A9998E-B574-2026-B95E-A0724205BD0C}"/>
              </a:ext>
            </a:extLst>
          </p:cNvPr>
          <p:cNvGrpSpPr/>
          <p:nvPr/>
        </p:nvGrpSpPr>
        <p:grpSpPr>
          <a:xfrm>
            <a:off x="158400" y="1843800"/>
            <a:ext cx="929520" cy="4455000"/>
            <a:chOff x="158400" y="1843800"/>
            <a:chExt cx="929520" cy="4455000"/>
          </a:xfrm>
        </p:grpSpPr>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E8B1DBF5-3912-1599-76F5-6B1259A9498B}"/>
                    </a:ext>
                  </a:extLst>
                </p14:cNvPr>
                <p14:cNvContentPartPr/>
                <p14:nvPr/>
              </p14:nvContentPartPr>
              <p14:xfrm>
                <a:off x="158400" y="1843800"/>
                <a:ext cx="902880" cy="4417200"/>
              </p14:xfrm>
            </p:contentPart>
          </mc:Choice>
          <mc:Fallback>
            <p:pic>
              <p:nvPicPr>
                <p:cNvPr id="14" name="Ink 13">
                  <a:extLst>
                    <a:ext uri="{FF2B5EF4-FFF2-40B4-BE49-F238E27FC236}">
                      <a16:creationId xmlns:a16="http://schemas.microsoft.com/office/drawing/2014/main" id="{E8B1DBF5-3912-1599-76F5-6B1259A9498B}"/>
                    </a:ext>
                  </a:extLst>
                </p:cNvPr>
                <p:cNvPicPr/>
                <p:nvPr/>
              </p:nvPicPr>
              <p:blipFill>
                <a:blip r:embed="rId4"/>
                <a:stretch>
                  <a:fillRect/>
                </a:stretch>
              </p:blipFill>
              <p:spPr>
                <a:xfrm>
                  <a:off x="149400" y="1835160"/>
                  <a:ext cx="920520" cy="443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2FCFE21E-316D-5676-1471-066E93E0161D}"/>
                    </a:ext>
                  </a:extLst>
                </p14:cNvPr>
                <p14:cNvContentPartPr/>
                <p14:nvPr/>
              </p14:nvContentPartPr>
              <p14:xfrm>
                <a:off x="980640" y="6149040"/>
                <a:ext cx="107280" cy="149760"/>
              </p14:xfrm>
            </p:contentPart>
          </mc:Choice>
          <mc:Fallback>
            <p:pic>
              <p:nvPicPr>
                <p:cNvPr id="15" name="Ink 14">
                  <a:extLst>
                    <a:ext uri="{FF2B5EF4-FFF2-40B4-BE49-F238E27FC236}">
                      <a16:creationId xmlns:a16="http://schemas.microsoft.com/office/drawing/2014/main" id="{2FCFE21E-316D-5676-1471-066E93E0161D}"/>
                    </a:ext>
                  </a:extLst>
                </p:cNvPr>
                <p:cNvPicPr/>
                <p:nvPr/>
              </p:nvPicPr>
              <p:blipFill>
                <a:blip r:embed="rId6"/>
                <a:stretch>
                  <a:fillRect/>
                </a:stretch>
              </p:blipFill>
              <p:spPr>
                <a:xfrm>
                  <a:off x="972000" y="6140400"/>
                  <a:ext cx="124920" cy="167400"/>
                </a:xfrm>
                <a:prstGeom prst="rect">
                  <a:avLst/>
                </a:prstGeom>
              </p:spPr>
            </p:pic>
          </mc:Fallback>
        </mc:AlternateContent>
      </p:grpSp>
    </p:spTree>
    <p:extLst>
      <p:ext uri="{BB962C8B-B14F-4D97-AF65-F5344CB8AC3E}">
        <p14:creationId xmlns:p14="http://schemas.microsoft.com/office/powerpoint/2010/main" val="1064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D201-5C7B-6494-59EF-451BFD35171F}"/>
              </a:ext>
            </a:extLst>
          </p:cNvPr>
          <p:cNvPicPr>
            <a:picLocks noChangeAspect="1"/>
          </p:cNvPicPr>
          <p:nvPr/>
        </p:nvPicPr>
        <p:blipFill>
          <a:blip r:embed="rId2"/>
          <a:stretch>
            <a:fillRect/>
          </a:stretch>
        </p:blipFill>
        <p:spPr>
          <a:xfrm>
            <a:off x="247143" y="110202"/>
            <a:ext cx="11697714" cy="6637595"/>
          </a:xfrm>
          <a:prstGeom prst="rect">
            <a:avLst/>
          </a:prstGeom>
        </p:spPr>
      </p:pic>
    </p:spTree>
    <p:extLst>
      <p:ext uri="{BB962C8B-B14F-4D97-AF65-F5344CB8AC3E}">
        <p14:creationId xmlns:p14="http://schemas.microsoft.com/office/powerpoint/2010/main" val="3380437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820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081C3-EA84-E6C9-F62B-AAC5DA50BE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3558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924-1E69-D0C1-6D06-AD2CBE3FBD4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2378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82A-35C9-4811-540B-805A1D41FF10}"/>
              </a:ext>
            </a:extLst>
          </p:cNvPr>
          <p:cNvPicPr>
            <a:picLocks noChangeAspect="1"/>
          </p:cNvPicPr>
          <p:nvPr/>
        </p:nvPicPr>
        <p:blipFill>
          <a:blip r:embed="rId2"/>
          <a:stretch>
            <a:fillRect/>
          </a:stretch>
        </p:blipFill>
        <p:spPr>
          <a:xfrm>
            <a:off x="640668" y="718014"/>
            <a:ext cx="10910663" cy="5211446"/>
          </a:xfrm>
          <a:prstGeom prst="rect">
            <a:avLst/>
          </a:prstGeom>
        </p:spPr>
      </p:pic>
      <p:sp>
        <p:nvSpPr>
          <p:cNvPr id="5" name="Rectangle 4">
            <a:extLst>
              <a:ext uri="{FF2B5EF4-FFF2-40B4-BE49-F238E27FC236}">
                <a16:creationId xmlns:a16="http://schemas.microsoft.com/office/drawing/2014/main" id="{9DCCD985-8C72-E1B6-2FA4-D67754DEE484}"/>
              </a:ext>
            </a:extLst>
          </p:cNvPr>
          <p:cNvSpPr/>
          <p:nvPr/>
        </p:nvSpPr>
        <p:spPr>
          <a:xfrm>
            <a:off x="5679440" y="4084320"/>
            <a:ext cx="548640" cy="426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10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B0E2-088E-699D-680A-502C596F7776}"/>
              </a:ext>
            </a:extLst>
          </p:cNvPr>
          <p:cNvSpPr>
            <a:spLocks noGrp="1"/>
          </p:cNvSpPr>
          <p:nvPr>
            <p:ph type="title"/>
          </p:nvPr>
        </p:nvSpPr>
        <p:spPr/>
        <p:txBody>
          <a:bodyPr/>
          <a:lstStyle/>
          <a:p>
            <a:r>
              <a:rPr lang="en-US" dirty="0"/>
              <a:t>Three-way handshaking</a:t>
            </a:r>
          </a:p>
        </p:txBody>
      </p:sp>
      <p:sp>
        <p:nvSpPr>
          <p:cNvPr id="3" name="Text Placeholder 2">
            <a:extLst>
              <a:ext uri="{FF2B5EF4-FFF2-40B4-BE49-F238E27FC236}">
                <a16:creationId xmlns:a16="http://schemas.microsoft.com/office/drawing/2014/main" id="{09588D2A-164E-0FAC-C742-D16C16103C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0928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1296" y="2098966"/>
            <a:ext cx="10379505" cy="3777488"/>
          </a:xfrm>
          <a:prstGeom prst="rect">
            <a:avLst/>
          </a:prstGeom>
        </p:spPr>
      </p:pic>
      <p:sp>
        <p:nvSpPr>
          <p:cNvPr id="4" name="TextBox 3">
            <a:extLst>
              <a:ext uri="{FF2B5EF4-FFF2-40B4-BE49-F238E27FC236}">
                <a16:creationId xmlns:a16="http://schemas.microsoft.com/office/drawing/2014/main" id="{16695C02-FA5C-44DE-96C9-2C760489914C}"/>
              </a:ext>
            </a:extLst>
          </p:cNvPr>
          <p:cNvSpPr txBox="1"/>
          <p:nvPr/>
        </p:nvSpPr>
        <p:spPr>
          <a:xfrm>
            <a:off x="1043629" y="5876454"/>
            <a:ext cx="9954840" cy="307777"/>
          </a:xfrm>
          <a:prstGeom prst="rect">
            <a:avLst/>
          </a:prstGeom>
          <a:noFill/>
        </p:spPr>
        <p:txBody>
          <a:bodyPr wrap="square">
            <a:spAutoFit/>
          </a:bodyPr>
          <a:lstStyle/>
          <a:p>
            <a:r>
              <a:rPr lang="en-US" sz="1400" dirty="0" err="1"/>
              <a:t>wget</a:t>
            </a:r>
            <a:r>
              <a:rPr lang="en-US" sz="1400" dirty="0"/>
              <a:t> https://raw.githubusercontent.com/frankwxu/digital-forensics-lab/main/Illegal_Possession_Images/lab_files/traffic/basic.log</a:t>
            </a:r>
          </a:p>
        </p:txBody>
      </p:sp>
      <p:pic>
        <p:nvPicPr>
          <p:cNvPr id="1026" name="Picture 2" descr="Making your handshake work for you in your career (opinion)">
            <a:extLst>
              <a:ext uri="{FF2B5EF4-FFF2-40B4-BE49-F238E27FC236}">
                <a16:creationId xmlns:a16="http://schemas.microsoft.com/office/drawing/2014/main" id="{6B553118-7AB9-42AA-947F-A8C128042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534" y="472041"/>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ving a great conversation with your users | by Priyam | Chatbots Life">
            <a:extLst>
              <a:ext uri="{FF2B5EF4-FFF2-40B4-BE49-F238E27FC236}">
                <a16:creationId xmlns:a16="http://schemas.microsoft.com/office/drawing/2014/main" id="{7F925583-4BBC-4078-B9AB-2F28A0D30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875" y="531697"/>
            <a:ext cx="2036100" cy="1184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d Bye in Lettering Style Stock Vector - Illustration of meet, letters:  208095630">
            <a:extLst>
              <a:ext uri="{FF2B5EF4-FFF2-40B4-BE49-F238E27FC236}">
                <a16:creationId xmlns:a16="http://schemas.microsoft.com/office/drawing/2014/main" id="{4BEA26E6-FC16-467C-A686-DF4691CAB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7254" y="536780"/>
            <a:ext cx="1853519" cy="11121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A7AA2968-722E-4A29-B117-A8E4DF12C4B6}"/>
              </a:ext>
            </a:extLst>
          </p:cNvPr>
          <p:cNvSpPr/>
          <p:nvPr/>
        </p:nvSpPr>
        <p:spPr>
          <a:xfrm>
            <a:off x="3822044" y="1012538"/>
            <a:ext cx="533809" cy="111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3E8727A-EDE0-4857-B71A-73B6A3654C73}"/>
              </a:ext>
            </a:extLst>
          </p:cNvPr>
          <p:cNvSpPr/>
          <p:nvPr/>
        </p:nvSpPr>
        <p:spPr>
          <a:xfrm>
            <a:off x="7198534" y="981546"/>
            <a:ext cx="673161" cy="111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Curved Down 5">
            <a:extLst>
              <a:ext uri="{FF2B5EF4-FFF2-40B4-BE49-F238E27FC236}">
                <a16:creationId xmlns:a16="http://schemas.microsoft.com/office/drawing/2014/main" id="{BC1AD853-2433-45DE-B8DE-47700AFEAF04}"/>
              </a:ext>
            </a:extLst>
          </p:cNvPr>
          <p:cNvSpPr/>
          <p:nvPr/>
        </p:nvSpPr>
        <p:spPr>
          <a:xfrm rot="10800000">
            <a:off x="5527567" y="1602341"/>
            <a:ext cx="434715" cy="2098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5213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0493" y="1293299"/>
            <a:ext cx="1148045" cy="1148045"/>
          </a:xfrm>
          <a:prstGeom prst="rect">
            <a:avLst/>
          </a:prstGeom>
        </p:spPr>
      </p:pic>
      <p:pic>
        <p:nvPicPr>
          <p:cNvPr id="4" name="Picture 4" descr="Lenovo ThinkSystem ST550 4110 - 7X10A03VEA | price in dubai UAE EMEA saudi  arab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197" t="7673" r="16493" b="18352"/>
          <a:stretch/>
        </p:blipFill>
        <p:spPr bwMode="auto">
          <a:xfrm>
            <a:off x="5287835" y="1115801"/>
            <a:ext cx="1093062" cy="12976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H="1">
            <a:off x="2202472" y="2664069"/>
            <a:ext cx="21986" cy="34641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103270" y="2646457"/>
            <a:ext cx="2" cy="34817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24455" y="2989384"/>
            <a:ext cx="3834853" cy="46599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3592372" y="2804718"/>
            <a:ext cx="1423147" cy="369332"/>
          </a:xfrm>
          <a:prstGeom prst="rect">
            <a:avLst/>
          </a:prstGeom>
          <a:noFill/>
        </p:spPr>
        <p:txBody>
          <a:bodyPr wrap="none" rtlCol="0">
            <a:spAutoFit/>
          </a:bodyPr>
          <a:lstStyle/>
          <a:p>
            <a:r>
              <a:rPr lang="en-US" dirty="0">
                <a:solidFill>
                  <a:srgbClr val="FF0000"/>
                </a:solidFill>
              </a:rPr>
              <a:t>SYN (</a:t>
            </a:r>
            <a:r>
              <a:rPr lang="en-US" dirty="0" err="1">
                <a:solidFill>
                  <a:srgbClr val="FF0000"/>
                </a:solidFill>
              </a:rPr>
              <a:t>seq</a:t>
            </a:r>
            <a:r>
              <a:rPr lang="en-US" dirty="0">
                <a:solidFill>
                  <a:srgbClr val="FF0000"/>
                </a:solidFill>
              </a:rPr>
              <a:t> =m)</a:t>
            </a:r>
          </a:p>
        </p:txBody>
      </p:sp>
      <p:cxnSp>
        <p:nvCxnSpPr>
          <p:cNvPr id="11" name="Straight Arrow Connector 10"/>
          <p:cNvCxnSpPr/>
          <p:nvPr/>
        </p:nvCxnSpPr>
        <p:spPr>
          <a:xfrm flipH="1">
            <a:off x="2202474" y="3798276"/>
            <a:ext cx="3900796" cy="60080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80493" y="4911968"/>
            <a:ext cx="3834853" cy="465992"/>
          </a:xfrm>
          <a:prstGeom prst="straightConnector1">
            <a:avLst/>
          </a:prstGeom>
          <a:ln w="28575">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2901462" y="3591276"/>
            <a:ext cx="2509918" cy="369332"/>
          </a:xfrm>
          <a:prstGeom prst="rect">
            <a:avLst/>
          </a:prstGeom>
          <a:noFill/>
        </p:spPr>
        <p:txBody>
          <a:bodyPr wrap="none" rtlCol="0">
            <a:spAutoFit/>
          </a:bodyPr>
          <a:lstStyle/>
          <a:p>
            <a:r>
              <a:rPr lang="en-US" dirty="0">
                <a:solidFill>
                  <a:srgbClr val="7030A0"/>
                </a:solidFill>
              </a:rPr>
              <a:t>SYN (seq =n) , ACK (</a:t>
            </a:r>
            <a:r>
              <a:rPr lang="en-US" dirty="0">
                <a:solidFill>
                  <a:srgbClr val="FF0000"/>
                </a:solidFill>
              </a:rPr>
              <a:t>m</a:t>
            </a:r>
            <a:r>
              <a:rPr lang="en-US" dirty="0">
                <a:solidFill>
                  <a:srgbClr val="7030A0"/>
                </a:solidFill>
              </a:rPr>
              <a:t>+1)</a:t>
            </a:r>
          </a:p>
        </p:txBody>
      </p:sp>
      <p:sp>
        <p:nvSpPr>
          <p:cNvPr id="15" name="TextBox 14"/>
          <p:cNvSpPr txBox="1"/>
          <p:nvPr/>
        </p:nvSpPr>
        <p:spPr>
          <a:xfrm>
            <a:off x="3592372" y="4725865"/>
            <a:ext cx="1107932" cy="369332"/>
          </a:xfrm>
          <a:prstGeom prst="rect">
            <a:avLst/>
          </a:prstGeom>
          <a:noFill/>
        </p:spPr>
        <p:txBody>
          <a:bodyPr wrap="none" rtlCol="0">
            <a:spAutoFit/>
          </a:bodyPr>
          <a:lstStyle/>
          <a:p>
            <a:r>
              <a:rPr lang="en-US" dirty="0">
                <a:solidFill>
                  <a:srgbClr val="FFC000"/>
                </a:solidFill>
              </a:rPr>
              <a:t>ACK (n+1)</a:t>
            </a:r>
          </a:p>
        </p:txBody>
      </p:sp>
      <p:sp>
        <p:nvSpPr>
          <p:cNvPr id="29" name="TextBox 28"/>
          <p:cNvSpPr txBox="1"/>
          <p:nvPr/>
        </p:nvSpPr>
        <p:spPr>
          <a:xfrm>
            <a:off x="6380900" y="1986978"/>
            <a:ext cx="1534264" cy="369329"/>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CLOSED</a:t>
            </a:r>
          </a:p>
        </p:txBody>
      </p:sp>
      <p:sp>
        <p:nvSpPr>
          <p:cNvPr id="31" name="TextBox 30"/>
          <p:cNvSpPr txBox="1"/>
          <p:nvPr/>
        </p:nvSpPr>
        <p:spPr>
          <a:xfrm>
            <a:off x="6380897" y="2707959"/>
            <a:ext cx="153426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LISTEN</a:t>
            </a:r>
          </a:p>
        </p:txBody>
      </p:sp>
      <p:sp>
        <p:nvSpPr>
          <p:cNvPr id="32" name="TextBox 31"/>
          <p:cNvSpPr txBox="1"/>
          <p:nvPr/>
        </p:nvSpPr>
        <p:spPr>
          <a:xfrm>
            <a:off x="6380898" y="3428943"/>
            <a:ext cx="1534266" cy="369332"/>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SYN-RECEIVED</a:t>
            </a:r>
          </a:p>
        </p:txBody>
      </p:sp>
      <p:sp>
        <p:nvSpPr>
          <p:cNvPr id="33" name="TextBox 32"/>
          <p:cNvSpPr txBox="1"/>
          <p:nvPr/>
        </p:nvSpPr>
        <p:spPr>
          <a:xfrm>
            <a:off x="6380898" y="5260672"/>
            <a:ext cx="1534266" cy="369332"/>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ESTABLISHED</a:t>
            </a:r>
          </a:p>
        </p:txBody>
      </p:sp>
      <p:cxnSp>
        <p:nvCxnSpPr>
          <p:cNvPr id="34" name="Straight Arrow Connector 33"/>
          <p:cNvCxnSpPr>
            <a:stCxn id="29" idx="2"/>
            <a:endCxn id="31" idx="0"/>
          </p:cNvCxnSpPr>
          <p:nvPr/>
        </p:nvCxnSpPr>
        <p:spPr>
          <a:xfrm flipH="1">
            <a:off x="7148031" y="2356307"/>
            <a:ext cx="1" cy="351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2"/>
            <a:endCxn id="32" idx="0"/>
          </p:cNvCxnSpPr>
          <p:nvPr/>
        </p:nvCxnSpPr>
        <p:spPr>
          <a:xfrm>
            <a:off x="7148031" y="3077291"/>
            <a:ext cx="0" cy="351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2"/>
            <a:endCxn id="33" idx="0"/>
          </p:cNvCxnSpPr>
          <p:nvPr/>
        </p:nvCxnSpPr>
        <p:spPr>
          <a:xfrm>
            <a:off x="7148031" y="3798275"/>
            <a:ext cx="0" cy="14623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74172" y="1956123"/>
            <a:ext cx="1534264" cy="369329"/>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CLOSED</a:t>
            </a:r>
          </a:p>
        </p:txBody>
      </p:sp>
      <p:sp>
        <p:nvSpPr>
          <p:cNvPr id="43" name="TextBox 42"/>
          <p:cNvSpPr txBox="1"/>
          <p:nvPr/>
        </p:nvSpPr>
        <p:spPr>
          <a:xfrm>
            <a:off x="167216" y="3239854"/>
            <a:ext cx="1541220" cy="369332"/>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SYN-SEND</a:t>
            </a:r>
          </a:p>
        </p:txBody>
      </p:sp>
      <p:sp>
        <p:nvSpPr>
          <p:cNvPr id="44" name="TextBox 43"/>
          <p:cNvSpPr txBox="1"/>
          <p:nvPr/>
        </p:nvSpPr>
        <p:spPr>
          <a:xfrm>
            <a:off x="178571" y="5270790"/>
            <a:ext cx="1541220" cy="369332"/>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ESTABLISHED</a:t>
            </a:r>
          </a:p>
        </p:txBody>
      </p:sp>
      <p:cxnSp>
        <p:nvCxnSpPr>
          <p:cNvPr id="45" name="Straight Arrow Connector 44"/>
          <p:cNvCxnSpPr>
            <a:stCxn id="41" idx="2"/>
            <a:endCxn id="43" idx="0"/>
          </p:cNvCxnSpPr>
          <p:nvPr/>
        </p:nvCxnSpPr>
        <p:spPr>
          <a:xfrm flipH="1">
            <a:off x="937826" y="2325452"/>
            <a:ext cx="3478" cy="914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3" idx="2"/>
            <a:endCxn id="44" idx="0"/>
          </p:cNvCxnSpPr>
          <p:nvPr/>
        </p:nvCxnSpPr>
        <p:spPr>
          <a:xfrm>
            <a:off x="937826" y="3609186"/>
            <a:ext cx="11355" cy="16616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180493" y="816359"/>
            <a:ext cx="1215589" cy="369332"/>
          </a:xfrm>
          <a:prstGeom prst="rect">
            <a:avLst/>
          </a:prstGeom>
          <a:solidFill>
            <a:srgbClr val="7E9DBF"/>
          </a:solidFill>
        </p:spPr>
        <p:txBody>
          <a:bodyPr wrap="none" rtlCol="0">
            <a:spAutoFit/>
          </a:bodyPr>
          <a:lstStyle/>
          <a:p>
            <a:r>
              <a:rPr lang="en-US" dirty="0"/>
              <a:t>Port 57338</a:t>
            </a:r>
          </a:p>
        </p:txBody>
      </p:sp>
      <p:sp>
        <p:nvSpPr>
          <p:cNvPr id="59" name="TextBox 58"/>
          <p:cNvSpPr txBox="1"/>
          <p:nvPr/>
        </p:nvSpPr>
        <p:spPr>
          <a:xfrm>
            <a:off x="5402100" y="789019"/>
            <a:ext cx="864532" cy="369332"/>
          </a:xfrm>
          <a:prstGeom prst="rect">
            <a:avLst/>
          </a:prstGeom>
          <a:solidFill>
            <a:schemeClr val="tx2">
              <a:lumMod val="20000"/>
              <a:lumOff val="80000"/>
            </a:schemeClr>
          </a:solidFill>
        </p:spPr>
        <p:txBody>
          <a:bodyPr wrap="none" rtlCol="0">
            <a:spAutoFit/>
          </a:bodyPr>
          <a:lstStyle/>
          <a:p>
            <a:r>
              <a:rPr lang="en-US" dirty="0"/>
              <a:t>Port 80</a:t>
            </a:r>
          </a:p>
        </p:txBody>
      </p:sp>
      <p:sp>
        <p:nvSpPr>
          <p:cNvPr id="58" name="Rectangle 57"/>
          <p:cNvSpPr/>
          <p:nvPr/>
        </p:nvSpPr>
        <p:spPr>
          <a:xfrm>
            <a:off x="8009792" y="170028"/>
            <a:ext cx="3956539" cy="4247317"/>
          </a:xfrm>
          <a:prstGeom prst="rect">
            <a:avLst/>
          </a:prstGeom>
        </p:spPr>
        <p:txBody>
          <a:bodyPr wrap="square">
            <a:spAutoFit/>
          </a:bodyPr>
          <a:lstStyle/>
          <a:p>
            <a:pPr marL="285750" indent="-285750">
              <a:buFont typeface="Arial" panose="020B0604020202020204" pitchFamily="34" charset="0"/>
              <a:buChar char="•"/>
            </a:pPr>
            <a:r>
              <a:rPr lang="en-US" b="1" dirty="0">
                <a:solidFill>
                  <a:srgbClr val="FF0000"/>
                </a:solidFill>
                <a:latin typeface="Times New Roman" panose="02020603050405020304" pitchFamily="18" charset="0"/>
              </a:rPr>
              <a:t>Seq</a:t>
            </a:r>
            <a:r>
              <a:rPr lang="en-US" b="1" dirty="0">
                <a:solidFill>
                  <a:srgbClr val="000000"/>
                </a:solidFill>
                <a:latin typeface="Times New Roman" panose="02020603050405020304" pitchFamily="18" charset="0"/>
              </a:rPr>
              <a:t>uence</a:t>
            </a:r>
            <a:r>
              <a:rPr lang="en-US" dirty="0">
                <a:solidFill>
                  <a:srgbClr val="000000"/>
                </a:solidFill>
                <a:latin typeface="Times New Roman" panose="02020603050405020304" pitchFamily="18" charset="0"/>
              </a:rPr>
              <a:t> #: </a:t>
            </a:r>
          </a:p>
          <a:p>
            <a:pPr marL="742950" lvl="1" indent="-285750">
              <a:buFont typeface="Arial" panose="020B0604020202020204" pitchFamily="34" charset="0"/>
              <a:buChar char="•"/>
            </a:pPr>
            <a:r>
              <a:rPr lang="en-US" dirty="0">
                <a:solidFill>
                  <a:srgbClr val="000000"/>
                </a:solidFill>
                <a:latin typeface="Times New Roman" panose="02020603050405020304" pitchFamily="18" charset="0"/>
              </a:rPr>
              <a:t>the byte number of the </a:t>
            </a:r>
            <a:r>
              <a:rPr lang="en-US" b="1" dirty="0">
                <a:solidFill>
                  <a:srgbClr val="CC2DB0"/>
                </a:solidFill>
                <a:latin typeface="Times New Roman" panose="02020603050405020304" pitchFamily="18" charset="0"/>
              </a:rPr>
              <a:t>first</a:t>
            </a:r>
            <a:r>
              <a:rPr lang="en-US" dirty="0">
                <a:solidFill>
                  <a:srgbClr val="000000"/>
                </a:solidFill>
                <a:latin typeface="Times New Roman" panose="02020603050405020304" pitchFamily="18" charset="0"/>
              </a:rPr>
              <a:t> byte of data in the TCP </a:t>
            </a:r>
            <a:r>
              <a:rPr lang="en-US" dirty="0" err="1">
                <a:solidFill>
                  <a:srgbClr val="000000"/>
                </a:solidFill>
                <a:latin typeface="Times New Roman" panose="02020603050405020304" pitchFamily="18" charset="0"/>
              </a:rPr>
              <a:t>segement</a:t>
            </a:r>
            <a:r>
              <a:rPr lang="en-US" dirty="0">
                <a:solidFill>
                  <a:srgbClr val="000000"/>
                </a:solidFill>
                <a:latin typeface="Times New Roman" panose="02020603050405020304" pitchFamily="18" charset="0"/>
              </a:rPr>
              <a:t> </a:t>
            </a:r>
            <a:r>
              <a:rPr lang="en-US" b="1" dirty="0">
                <a:solidFill>
                  <a:srgbClr val="CC2DB0"/>
                </a:solidFill>
                <a:latin typeface="Times New Roman" panose="02020603050405020304" pitchFamily="18" charset="0"/>
              </a:rPr>
              <a:t>sent</a:t>
            </a:r>
          </a:p>
          <a:p>
            <a:pPr marL="742950" lvl="1" indent="-285750">
              <a:buFont typeface="Arial" panose="020B0604020202020204" pitchFamily="34" charset="0"/>
              <a:buChar char="•"/>
            </a:pPr>
            <a:r>
              <a:rPr lang="en-US" dirty="0">
                <a:solidFill>
                  <a:srgbClr val="000000"/>
                </a:solidFill>
                <a:latin typeface="Times New Roman" panose="02020603050405020304" pitchFamily="18" charset="0"/>
              </a:rPr>
              <a:t>beginning at random # or 0 (relative </a:t>
            </a:r>
            <a:r>
              <a:rPr lang="en-US" dirty="0" err="1">
                <a:solidFill>
                  <a:srgbClr val="000000"/>
                </a:solidFill>
                <a:latin typeface="Times New Roman" panose="02020603050405020304" pitchFamily="18" charset="0"/>
              </a:rPr>
              <a:t>seq</a:t>
            </a:r>
            <a:r>
              <a:rPr lang="en-US" dirty="0">
                <a:solidFill>
                  <a:srgbClr val="000000"/>
                </a:solidFill>
                <a:latin typeface="Times New Roman" panose="02020603050405020304" pitchFamily="18" charset="0"/>
              </a:rPr>
              <a:t>#)</a:t>
            </a:r>
          </a:p>
          <a:p>
            <a:pPr marL="285750" indent="-285750">
              <a:buFont typeface="Arial" panose="020B0604020202020204" pitchFamily="34" charset="0"/>
              <a:buChar char="•"/>
            </a:pPr>
            <a:r>
              <a:rPr lang="en-US" b="1" dirty="0" err="1">
                <a:solidFill>
                  <a:srgbClr val="FF0000"/>
                </a:solidFill>
                <a:latin typeface="Times New Roman" panose="02020603050405020304" pitchFamily="18" charset="0"/>
              </a:rPr>
              <a:t>ACK</a:t>
            </a:r>
            <a:r>
              <a:rPr lang="en-US" b="1" dirty="0" err="1">
                <a:latin typeface="Times New Roman" panose="02020603050405020304" pitchFamily="18" charset="0"/>
              </a:rPr>
              <a:t>nowledge</a:t>
            </a:r>
            <a:r>
              <a:rPr lang="en-US" b="1" dirty="0">
                <a:latin typeface="Times New Roman" panose="02020603050405020304" pitchFamily="18" charset="0"/>
              </a:rPr>
              <a:t> #</a:t>
            </a:r>
            <a:r>
              <a:rPr lang="en-US" dirty="0">
                <a:latin typeface="Times New Roman" panose="02020603050405020304" pitchFamily="18" charset="0"/>
              </a:rPr>
              <a:t>: the sequence number of the </a:t>
            </a:r>
            <a:r>
              <a:rPr lang="en-US" b="1" dirty="0">
                <a:latin typeface="Times New Roman" panose="02020603050405020304" pitchFamily="18" charset="0"/>
              </a:rPr>
              <a:t>next</a:t>
            </a:r>
            <a:r>
              <a:rPr lang="en-US" dirty="0">
                <a:latin typeface="Times New Roman" panose="02020603050405020304" pitchFamily="18" charset="0"/>
              </a:rPr>
              <a:t> byte the receiver </a:t>
            </a:r>
            <a:r>
              <a:rPr lang="en-US" b="1" dirty="0">
                <a:solidFill>
                  <a:srgbClr val="CC2DB0"/>
                </a:solidFill>
                <a:latin typeface="Times New Roman" panose="02020603050405020304" pitchFamily="18" charset="0"/>
              </a:rPr>
              <a:t>expects</a:t>
            </a:r>
            <a:r>
              <a:rPr lang="en-US" dirty="0">
                <a:latin typeface="Times New Roman" panose="02020603050405020304" pitchFamily="18" charset="0"/>
              </a:rPr>
              <a:t> to </a:t>
            </a:r>
            <a:r>
              <a:rPr lang="en-US" b="1" dirty="0">
                <a:solidFill>
                  <a:srgbClr val="CC2DB0"/>
                </a:solidFill>
                <a:latin typeface="Times New Roman" panose="02020603050405020304" pitchFamily="18" charset="0"/>
              </a:rPr>
              <a:t>receive</a:t>
            </a:r>
            <a:r>
              <a:rPr lang="en-US" dirty="0">
                <a:latin typeface="Times New Roman" panose="02020603050405020304" pitchFamily="18" charset="0"/>
              </a:rPr>
              <a:t>.</a:t>
            </a:r>
          </a:p>
          <a:p>
            <a:pPr marL="742950" lvl="1" indent="-285750">
              <a:buFont typeface="Arial" panose="020B0604020202020204" pitchFamily="34" charset="0"/>
              <a:buChar char="•"/>
            </a:pPr>
            <a:r>
              <a:rPr lang="en-US" dirty="0" err="1">
                <a:latin typeface="Times New Roman" panose="02020603050405020304" pitchFamily="18" charset="0"/>
              </a:rPr>
              <a:t>Seq</a:t>
            </a:r>
            <a:r>
              <a:rPr lang="en-US" dirty="0">
                <a:latin typeface="Times New Roman" panose="02020603050405020304" pitchFamily="18" charset="0"/>
              </a:rPr>
              <a:t> # + size of packet + 1</a:t>
            </a:r>
          </a:p>
          <a:p>
            <a:pPr marL="742950" lvl="1" indent="-285750">
              <a:buFont typeface="Arial" panose="020B0604020202020204" pitchFamily="34" charset="0"/>
              <a:buChar char="•"/>
            </a:pPr>
            <a:r>
              <a:rPr lang="en-US" dirty="0">
                <a:latin typeface="Times New Roman" panose="02020603050405020304" pitchFamily="18" charset="0"/>
              </a:rPr>
              <a:t>The receiver </a:t>
            </a:r>
            <a:r>
              <a:rPr lang="en-US" dirty="0" err="1">
                <a:latin typeface="Times New Roman" panose="02020603050405020304" pitchFamily="18" charset="0"/>
              </a:rPr>
              <a:t>ack'ing</a:t>
            </a:r>
            <a:r>
              <a:rPr lang="en-US" dirty="0">
                <a:latin typeface="Times New Roman" panose="02020603050405020304" pitchFamily="18" charset="0"/>
              </a:rPr>
              <a:t> sequence number </a:t>
            </a:r>
            <a:r>
              <a:rPr lang="en-US" b="1" dirty="0">
                <a:solidFill>
                  <a:srgbClr val="CC2DB0"/>
                </a:solidFill>
                <a:latin typeface="Times New Roman" panose="02020603050405020304" pitchFamily="18" charset="0"/>
              </a:rPr>
              <a:t>x</a:t>
            </a:r>
            <a:r>
              <a:rPr lang="en-US" dirty="0">
                <a:latin typeface="Times New Roman" panose="02020603050405020304" pitchFamily="18" charset="0"/>
              </a:rPr>
              <a:t> acknowledges receipt of all data bytes less than (but not including) byte number </a:t>
            </a:r>
            <a:r>
              <a:rPr lang="en-US" b="1" dirty="0">
                <a:solidFill>
                  <a:srgbClr val="CC2DB0"/>
                </a:solidFill>
                <a:latin typeface="Times New Roman" panose="02020603050405020304" pitchFamily="18" charset="0"/>
              </a:rPr>
              <a:t>x</a:t>
            </a:r>
          </a:p>
          <a:p>
            <a:pPr marL="742950" lvl="1" indent="-285750">
              <a:buFont typeface="Arial" panose="020B0604020202020204" pitchFamily="34" charset="0"/>
              <a:buChar char="•"/>
            </a:pPr>
            <a:r>
              <a:rPr lang="en-US" dirty="0">
                <a:latin typeface="Times New Roman" panose="02020603050405020304" pitchFamily="18" charset="0"/>
              </a:rPr>
              <a:t>+1 for SYN</a:t>
            </a:r>
          </a:p>
        </p:txBody>
      </p:sp>
      <p:sp>
        <p:nvSpPr>
          <p:cNvPr id="60" name="TextBox 59"/>
          <p:cNvSpPr txBox="1"/>
          <p:nvPr/>
        </p:nvSpPr>
        <p:spPr>
          <a:xfrm>
            <a:off x="3033346" y="6040315"/>
            <a:ext cx="1860702" cy="369332"/>
          </a:xfrm>
          <a:prstGeom prst="rect">
            <a:avLst/>
          </a:prstGeom>
          <a:solidFill>
            <a:schemeClr val="accent4">
              <a:lumMod val="20000"/>
              <a:lumOff val="80000"/>
            </a:schemeClr>
          </a:solidFill>
        </p:spPr>
        <p:txBody>
          <a:bodyPr wrap="none" rtlCol="0">
            <a:spAutoFit/>
          </a:bodyPr>
          <a:lstStyle/>
          <a:p>
            <a:r>
              <a:rPr lang="en-US" b="1" dirty="0">
                <a:solidFill>
                  <a:srgbClr val="FF0000"/>
                </a:solidFill>
              </a:rPr>
              <a:t>m</a:t>
            </a:r>
            <a:r>
              <a:rPr lang="en-US" b="1" dirty="0"/>
              <a:t>,</a:t>
            </a:r>
            <a:r>
              <a:rPr lang="en-US" b="1" dirty="0">
                <a:solidFill>
                  <a:srgbClr val="FF0000"/>
                </a:solidFill>
              </a:rPr>
              <a:t> </a:t>
            </a:r>
            <a:r>
              <a:rPr lang="en-US" b="1" dirty="0">
                <a:solidFill>
                  <a:srgbClr val="7030A0"/>
                </a:solidFill>
              </a:rPr>
              <a:t>n</a:t>
            </a:r>
            <a:r>
              <a:rPr lang="en-US" dirty="0"/>
              <a:t>  are in bytes</a:t>
            </a:r>
          </a:p>
        </p:txBody>
      </p:sp>
      <p:sp>
        <p:nvSpPr>
          <p:cNvPr id="61" name="Rectangle 60"/>
          <p:cNvSpPr/>
          <p:nvPr/>
        </p:nvSpPr>
        <p:spPr>
          <a:xfrm>
            <a:off x="1044934" y="2614543"/>
            <a:ext cx="1050431" cy="520873"/>
          </a:xfrm>
          <a:prstGeom prst="rect">
            <a:avLst/>
          </a:prstGeom>
        </p:spPr>
        <p:txBody>
          <a:bodyPr wrap="square">
            <a:spAutoFit/>
          </a:bodyPr>
          <a:lstStyle/>
          <a:p>
            <a:pPr algn="r"/>
            <a:r>
              <a:rPr lang="en-US" sz="1400" dirty="0"/>
              <a:t>choose </a:t>
            </a:r>
            <a:r>
              <a:rPr lang="en-US" sz="1400" dirty="0" err="1"/>
              <a:t>init</a:t>
            </a:r>
            <a:r>
              <a:rPr lang="en-US" sz="1400" dirty="0"/>
              <a:t> </a:t>
            </a:r>
            <a:r>
              <a:rPr lang="en-US" sz="1400" dirty="0" err="1"/>
              <a:t>seq</a:t>
            </a:r>
            <a:r>
              <a:rPr lang="en-US" sz="1400" dirty="0"/>
              <a:t> </a:t>
            </a:r>
            <a:r>
              <a:rPr lang="en-US" sz="1400" dirty="0" err="1"/>
              <a:t>num</a:t>
            </a:r>
            <a:r>
              <a:rPr lang="en-US" sz="1400" dirty="0"/>
              <a:t>, </a:t>
            </a:r>
            <a:r>
              <a:rPr lang="en-US" sz="1400" dirty="0">
                <a:solidFill>
                  <a:srgbClr val="FF0000"/>
                </a:solidFill>
              </a:rPr>
              <a:t>m</a:t>
            </a:r>
          </a:p>
        </p:txBody>
      </p:sp>
      <p:sp>
        <p:nvSpPr>
          <p:cNvPr id="62" name="Rectangle 61"/>
          <p:cNvSpPr/>
          <p:nvPr/>
        </p:nvSpPr>
        <p:spPr>
          <a:xfrm>
            <a:off x="215956" y="4382695"/>
            <a:ext cx="1910983" cy="674031"/>
          </a:xfrm>
          <a:prstGeom prst="rect">
            <a:avLst/>
          </a:prstGeom>
        </p:spPr>
        <p:txBody>
          <a:bodyPr wrap="square">
            <a:spAutoFit/>
          </a:bodyPr>
          <a:lstStyle/>
          <a:p>
            <a:pPr algn="r">
              <a:lnSpc>
                <a:spcPct val="90000"/>
              </a:lnSpc>
              <a:defRPr/>
            </a:pPr>
            <a:r>
              <a:rPr lang="en-US" sz="1400" dirty="0"/>
              <a:t>received SYNACK </a:t>
            </a:r>
          </a:p>
          <a:p>
            <a:pPr algn="r">
              <a:lnSpc>
                <a:spcPct val="90000"/>
              </a:lnSpc>
              <a:defRPr/>
            </a:pPr>
            <a:r>
              <a:rPr lang="en-US" sz="1400" dirty="0"/>
              <a:t>indicates server is live;</a:t>
            </a:r>
          </a:p>
          <a:p>
            <a:pPr algn="r">
              <a:lnSpc>
                <a:spcPct val="90000"/>
              </a:lnSpc>
              <a:defRPr/>
            </a:pPr>
            <a:r>
              <a:rPr lang="en-US" sz="1400" dirty="0"/>
              <a:t>send ACK;</a:t>
            </a:r>
          </a:p>
        </p:txBody>
      </p:sp>
      <p:sp>
        <p:nvSpPr>
          <p:cNvPr id="65" name="Text Box 84"/>
          <p:cNvSpPr txBox="1">
            <a:spLocks noChangeArrowheads="1"/>
          </p:cNvSpPr>
          <p:nvPr/>
        </p:nvSpPr>
        <p:spPr bwMode="auto">
          <a:xfrm>
            <a:off x="261263" y="1346883"/>
            <a:ext cx="11707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gn="r">
              <a:defRPr/>
            </a:pPr>
            <a:r>
              <a:rPr lang="en-US" altLang="en-US" i="1" dirty="0">
                <a:solidFill>
                  <a:srgbClr val="000099"/>
                </a:solidFill>
              </a:rPr>
              <a:t>client state</a:t>
            </a:r>
          </a:p>
        </p:txBody>
      </p:sp>
      <p:sp>
        <p:nvSpPr>
          <p:cNvPr id="66" name="Text Box 84"/>
          <p:cNvSpPr txBox="1">
            <a:spLocks noChangeArrowheads="1"/>
          </p:cNvSpPr>
          <p:nvPr/>
        </p:nvSpPr>
        <p:spPr bwMode="auto">
          <a:xfrm>
            <a:off x="6453281" y="1346883"/>
            <a:ext cx="12702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gn="r">
              <a:defRPr/>
            </a:pPr>
            <a:r>
              <a:rPr lang="en-US" altLang="en-US" i="1" dirty="0">
                <a:solidFill>
                  <a:srgbClr val="000099"/>
                </a:solidFill>
              </a:rPr>
              <a:t>Server state</a:t>
            </a:r>
          </a:p>
        </p:txBody>
      </p:sp>
      <p:sp>
        <p:nvSpPr>
          <p:cNvPr id="67" name="TextBox 66"/>
          <p:cNvSpPr txBox="1"/>
          <p:nvPr/>
        </p:nvSpPr>
        <p:spPr>
          <a:xfrm>
            <a:off x="2222147" y="2570492"/>
            <a:ext cx="301686" cy="369332"/>
          </a:xfrm>
          <a:prstGeom prst="rect">
            <a:avLst/>
          </a:prstGeom>
          <a:solidFill>
            <a:srgbClr val="FF0000"/>
          </a:solidFill>
        </p:spPr>
        <p:txBody>
          <a:bodyPr wrap="none" rtlCol="0">
            <a:spAutoFit/>
          </a:bodyPr>
          <a:lstStyle/>
          <a:p>
            <a:r>
              <a:rPr lang="en-US" dirty="0"/>
              <a:t>1</a:t>
            </a:r>
          </a:p>
        </p:txBody>
      </p:sp>
      <p:sp>
        <p:nvSpPr>
          <p:cNvPr id="68" name="TextBox 67"/>
          <p:cNvSpPr txBox="1"/>
          <p:nvPr/>
        </p:nvSpPr>
        <p:spPr>
          <a:xfrm>
            <a:off x="5779603" y="3847836"/>
            <a:ext cx="301686" cy="369332"/>
          </a:xfrm>
          <a:prstGeom prst="rect">
            <a:avLst/>
          </a:prstGeom>
          <a:solidFill>
            <a:srgbClr val="7030A0"/>
          </a:solidFill>
        </p:spPr>
        <p:txBody>
          <a:bodyPr wrap="none" rtlCol="0">
            <a:spAutoFit/>
          </a:bodyPr>
          <a:lstStyle/>
          <a:p>
            <a:r>
              <a:rPr lang="en-US" dirty="0"/>
              <a:t>2</a:t>
            </a:r>
          </a:p>
        </p:txBody>
      </p:sp>
      <p:sp>
        <p:nvSpPr>
          <p:cNvPr id="69" name="TextBox 68"/>
          <p:cNvSpPr txBox="1"/>
          <p:nvPr/>
        </p:nvSpPr>
        <p:spPr>
          <a:xfrm>
            <a:off x="2228274" y="5086124"/>
            <a:ext cx="301686" cy="369332"/>
          </a:xfrm>
          <a:prstGeom prst="rect">
            <a:avLst/>
          </a:prstGeom>
          <a:solidFill>
            <a:srgbClr val="FF0000"/>
          </a:solidFill>
        </p:spPr>
        <p:txBody>
          <a:bodyPr wrap="none" rtlCol="0">
            <a:spAutoFit/>
          </a:bodyPr>
          <a:lstStyle/>
          <a:p>
            <a:r>
              <a:rPr lang="en-US" dirty="0"/>
              <a:t>3</a:t>
            </a:r>
          </a:p>
        </p:txBody>
      </p:sp>
      <p:sp>
        <p:nvSpPr>
          <p:cNvPr id="6" name="TextBox 5">
            <a:extLst>
              <a:ext uri="{FF2B5EF4-FFF2-40B4-BE49-F238E27FC236}">
                <a16:creationId xmlns:a16="http://schemas.microsoft.com/office/drawing/2014/main" id="{2660A32F-1328-4C92-3460-6F6FE6507225}"/>
              </a:ext>
            </a:extLst>
          </p:cNvPr>
          <p:cNvSpPr txBox="1"/>
          <p:nvPr/>
        </p:nvSpPr>
        <p:spPr>
          <a:xfrm>
            <a:off x="2499758" y="339419"/>
            <a:ext cx="509513" cy="369332"/>
          </a:xfrm>
          <a:prstGeom prst="rect">
            <a:avLst/>
          </a:prstGeom>
          <a:noFill/>
        </p:spPr>
        <p:txBody>
          <a:bodyPr wrap="square">
            <a:spAutoFit/>
          </a:bodyPr>
          <a:lstStyle/>
          <a:p>
            <a:r>
              <a:rPr lang="en-US" b="1" dirty="0">
                <a:solidFill>
                  <a:srgbClr val="FF0000"/>
                </a:solidFill>
              </a:rPr>
              <a:t>m</a:t>
            </a:r>
            <a:endParaRPr lang="en-US" dirty="0"/>
          </a:p>
        </p:txBody>
      </p:sp>
      <p:sp>
        <p:nvSpPr>
          <p:cNvPr id="12" name="TextBox 11">
            <a:extLst>
              <a:ext uri="{FF2B5EF4-FFF2-40B4-BE49-F238E27FC236}">
                <a16:creationId xmlns:a16="http://schemas.microsoft.com/office/drawing/2014/main" id="{FA09855A-29DC-EDB9-8AED-8A66BA07F903}"/>
              </a:ext>
            </a:extLst>
          </p:cNvPr>
          <p:cNvSpPr txBox="1"/>
          <p:nvPr/>
        </p:nvSpPr>
        <p:spPr>
          <a:xfrm>
            <a:off x="5643320" y="377137"/>
            <a:ext cx="372026" cy="369332"/>
          </a:xfrm>
          <a:prstGeom prst="rect">
            <a:avLst/>
          </a:prstGeom>
          <a:noFill/>
        </p:spPr>
        <p:txBody>
          <a:bodyPr wrap="square">
            <a:spAutoFit/>
          </a:bodyPr>
          <a:lstStyle/>
          <a:p>
            <a:r>
              <a:rPr lang="en-US" b="1" dirty="0">
                <a:solidFill>
                  <a:srgbClr val="7030A0"/>
                </a:solidFill>
              </a:rPr>
              <a:t>n</a:t>
            </a:r>
            <a:r>
              <a:rPr lang="en-US" dirty="0"/>
              <a:t> </a:t>
            </a:r>
          </a:p>
        </p:txBody>
      </p:sp>
    </p:spTree>
    <p:extLst>
      <p:ext uri="{BB962C8B-B14F-4D97-AF65-F5344CB8AC3E}">
        <p14:creationId xmlns:p14="http://schemas.microsoft.com/office/powerpoint/2010/main" val="2165230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978AF-1CDC-4835-0FED-766F743A4BE3}"/>
              </a:ext>
            </a:extLst>
          </p:cNvPr>
          <p:cNvSpPr>
            <a:spLocks noGrp="1"/>
          </p:cNvSpPr>
          <p:nvPr>
            <p:ph type="title"/>
          </p:nvPr>
        </p:nvSpPr>
        <p:spPr/>
        <p:txBody>
          <a:bodyPr/>
          <a:lstStyle/>
          <a:p>
            <a:r>
              <a:rPr lang="en-US" dirty="0"/>
              <a:t>What if the client never completes </a:t>
            </a:r>
            <a:br>
              <a:rPr lang="en-US" dirty="0"/>
            </a:br>
            <a:r>
              <a:rPr lang="en-GB" dirty="0"/>
              <a:t>handshaking process?</a:t>
            </a:r>
            <a:endParaRPr lang="en-US" dirty="0"/>
          </a:p>
        </p:txBody>
      </p:sp>
      <p:sp>
        <p:nvSpPr>
          <p:cNvPr id="3" name="Content Placeholder 2">
            <a:extLst>
              <a:ext uri="{FF2B5EF4-FFF2-40B4-BE49-F238E27FC236}">
                <a16:creationId xmlns:a16="http://schemas.microsoft.com/office/drawing/2014/main" id="{EBE7954F-3972-EB62-0802-2F31378686B2}"/>
              </a:ext>
            </a:extLst>
          </p:cNvPr>
          <p:cNvSpPr>
            <a:spLocks noGrp="1"/>
          </p:cNvSpPr>
          <p:nvPr>
            <p:ph idx="1"/>
          </p:nvPr>
        </p:nvSpPr>
        <p:spPr>
          <a:xfrm>
            <a:off x="838200" y="1825625"/>
            <a:ext cx="3676650" cy="4351338"/>
          </a:xfrm>
        </p:spPr>
        <p:txBody>
          <a:bodyPr>
            <a:normAutofit lnSpcReduction="10000"/>
          </a:bodyPr>
          <a:lstStyle/>
          <a:p>
            <a:r>
              <a:rPr lang="en-GB" dirty="0"/>
              <a:t>The server waiting and consuming valuable resources in the process </a:t>
            </a:r>
          </a:p>
          <a:p>
            <a:r>
              <a:rPr lang="en-GB" dirty="0"/>
              <a:t>If many clients do the same,  the server becomes overwhelmed and unavailable to legitimate users</a:t>
            </a:r>
          </a:p>
          <a:p>
            <a:pPr lvl="1"/>
            <a:r>
              <a:rPr lang="en-US" dirty="0"/>
              <a:t>SYN flood attack </a:t>
            </a:r>
          </a:p>
        </p:txBody>
      </p:sp>
      <p:pic>
        <p:nvPicPr>
          <p:cNvPr id="31" name="Picture 30">
            <a:extLst>
              <a:ext uri="{FF2B5EF4-FFF2-40B4-BE49-F238E27FC236}">
                <a16:creationId xmlns:a16="http://schemas.microsoft.com/office/drawing/2014/main" id="{EA9596D6-B13D-5AB3-AA16-601CDEF7B06F}"/>
              </a:ext>
            </a:extLst>
          </p:cNvPr>
          <p:cNvPicPr>
            <a:picLocks noChangeAspect="1"/>
          </p:cNvPicPr>
          <p:nvPr/>
        </p:nvPicPr>
        <p:blipFill>
          <a:blip r:embed="rId2"/>
          <a:stretch>
            <a:fillRect/>
          </a:stretch>
        </p:blipFill>
        <p:spPr>
          <a:xfrm>
            <a:off x="5800409" y="1451405"/>
            <a:ext cx="5367464" cy="4250325"/>
          </a:xfrm>
          <a:prstGeom prst="rect">
            <a:avLst/>
          </a:prstGeom>
        </p:spPr>
      </p:pic>
      <p:sp>
        <p:nvSpPr>
          <p:cNvPr id="34" name="TextBox 33">
            <a:extLst>
              <a:ext uri="{FF2B5EF4-FFF2-40B4-BE49-F238E27FC236}">
                <a16:creationId xmlns:a16="http://schemas.microsoft.com/office/drawing/2014/main" id="{37D2AFB1-8CCD-7E70-DE3E-5CEE819B1937}"/>
              </a:ext>
            </a:extLst>
          </p:cNvPr>
          <p:cNvSpPr txBox="1"/>
          <p:nvPr/>
        </p:nvSpPr>
        <p:spPr>
          <a:xfrm>
            <a:off x="5800409" y="5983730"/>
            <a:ext cx="5739318" cy="646331"/>
          </a:xfrm>
          <a:prstGeom prst="rect">
            <a:avLst/>
          </a:prstGeom>
          <a:noFill/>
        </p:spPr>
        <p:txBody>
          <a:bodyPr wrap="square">
            <a:spAutoFit/>
          </a:bodyPr>
          <a:lstStyle/>
          <a:p>
            <a:r>
              <a:rPr lang="en-GB" dirty="0">
                <a:latin typeface="Segoe Print" panose="02000600000000000000" pitchFamily="2" charset="0"/>
              </a:rPr>
              <a:t>An SYN flood attack is a type of Distributed Denial of Service (DDoS) </a:t>
            </a:r>
            <a:endParaRPr lang="en-US" dirty="0">
              <a:latin typeface="Segoe Print" panose="02000600000000000000" pitchFamily="2" charset="0"/>
            </a:endParaRPr>
          </a:p>
        </p:txBody>
      </p:sp>
    </p:spTree>
    <p:extLst>
      <p:ext uri="{BB962C8B-B14F-4D97-AF65-F5344CB8AC3E}">
        <p14:creationId xmlns:p14="http://schemas.microsoft.com/office/powerpoint/2010/main" val="370596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DA402D-93F9-5D6D-F354-D0D162322750}"/>
              </a:ext>
            </a:extLst>
          </p:cNvPr>
          <p:cNvSpPr>
            <a:spLocks noGrp="1"/>
          </p:cNvSpPr>
          <p:nvPr>
            <p:ph type="title"/>
          </p:nvPr>
        </p:nvSpPr>
        <p:spPr/>
        <p:txBody>
          <a:bodyPr/>
          <a:lstStyle/>
          <a:p>
            <a:r>
              <a:rPr lang="en-US" dirty="0"/>
              <a:t>Mimic an SYN flood attack</a:t>
            </a:r>
          </a:p>
        </p:txBody>
      </p:sp>
      <p:sp>
        <p:nvSpPr>
          <p:cNvPr id="5" name="Text Placeholder 4">
            <a:extLst>
              <a:ext uri="{FF2B5EF4-FFF2-40B4-BE49-F238E27FC236}">
                <a16:creationId xmlns:a16="http://schemas.microsoft.com/office/drawing/2014/main" id="{3DFAADC1-00F3-37AC-3005-A1C1BF1AE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350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F6946-A75F-B79B-DF18-1914CA91B500}"/>
              </a:ext>
            </a:extLst>
          </p:cNvPr>
          <p:cNvSpPr>
            <a:spLocks noGrp="1"/>
          </p:cNvSpPr>
          <p:nvPr>
            <p:ph type="title"/>
          </p:nvPr>
        </p:nvSpPr>
        <p:spPr/>
        <p:txBody>
          <a:bodyPr/>
          <a:lstStyle/>
          <a:p>
            <a:r>
              <a:rPr lang="en-US" dirty="0"/>
              <a:t>Design</a:t>
            </a:r>
          </a:p>
        </p:txBody>
      </p:sp>
      <p:sp>
        <p:nvSpPr>
          <p:cNvPr id="5" name="Content Placeholder 4">
            <a:extLst>
              <a:ext uri="{FF2B5EF4-FFF2-40B4-BE49-F238E27FC236}">
                <a16:creationId xmlns:a16="http://schemas.microsoft.com/office/drawing/2014/main" id="{C3A3C8A0-2F96-45E8-D4D5-1DE31A646558}"/>
              </a:ext>
            </a:extLst>
          </p:cNvPr>
          <p:cNvSpPr>
            <a:spLocks noGrp="1"/>
          </p:cNvSpPr>
          <p:nvPr>
            <p:ph idx="1"/>
          </p:nvPr>
        </p:nvSpPr>
        <p:spPr/>
        <p:txBody>
          <a:bodyPr/>
          <a:lstStyle/>
          <a:p>
            <a:r>
              <a:rPr lang="en-US" dirty="0"/>
              <a:t>One client</a:t>
            </a:r>
          </a:p>
          <a:p>
            <a:r>
              <a:rPr lang="en-US" dirty="0"/>
              <a:t>Craft our own </a:t>
            </a:r>
            <a:r>
              <a:rPr lang="en-US" dirty="0" err="1"/>
              <a:t>tcp</a:t>
            </a:r>
            <a:r>
              <a:rPr lang="en-US" dirty="0"/>
              <a:t> packets using </a:t>
            </a:r>
            <a:r>
              <a:rPr lang="en-US" dirty="0" err="1"/>
              <a:t>Scapy</a:t>
            </a:r>
            <a:endParaRPr lang="en-US" dirty="0"/>
          </a:p>
          <a:p>
            <a:r>
              <a:rPr lang="en-US" dirty="0"/>
              <a:t>Target IP 127.0.0.1</a:t>
            </a:r>
          </a:p>
        </p:txBody>
      </p:sp>
    </p:spTree>
    <p:extLst>
      <p:ext uri="{BB962C8B-B14F-4D97-AF65-F5344CB8AC3E}">
        <p14:creationId xmlns:p14="http://schemas.microsoft.com/office/powerpoint/2010/main" val="1756393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56F40-784D-BAD2-1231-4397ACB2A396}"/>
              </a:ext>
            </a:extLst>
          </p:cNvPr>
          <p:cNvPicPr>
            <a:picLocks noChangeAspect="1"/>
          </p:cNvPicPr>
          <p:nvPr/>
        </p:nvPicPr>
        <p:blipFill>
          <a:blip r:embed="rId3"/>
          <a:stretch>
            <a:fillRect/>
          </a:stretch>
        </p:blipFill>
        <p:spPr>
          <a:xfrm>
            <a:off x="941183" y="1904982"/>
            <a:ext cx="9473051" cy="1020387"/>
          </a:xfrm>
          <a:prstGeom prst="rect">
            <a:avLst/>
          </a:prstGeom>
        </p:spPr>
      </p:pic>
      <p:sp>
        <p:nvSpPr>
          <p:cNvPr id="6" name="Title 5">
            <a:extLst>
              <a:ext uri="{FF2B5EF4-FFF2-40B4-BE49-F238E27FC236}">
                <a16:creationId xmlns:a16="http://schemas.microsoft.com/office/drawing/2014/main" id="{8B6912DF-EF4F-9F3A-8B60-8D34CF938ACE}"/>
              </a:ext>
            </a:extLst>
          </p:cNvPr>
          <p:cNvSpPr>
            <a:spLocks noGrp="1"/>
          </p:cNvSpPr>
          <p:nvPr>
            <p:ph type="title"/>
          </p:nvPr>
        </p:nvSpPr>
        <p:spPr/>
        <p:txBody>
          <a:bodyPr/>
          <a:lstStyle/>
          <a:p>
            <a:r>
              <a:rPr lang="en-US" dirty="0"/>
              <a:t>Install </a:t>
            </a:r>
            <a:r>
              <a:rPr lang="en-US" dirty="0" err="1"/>
              <a:t>Scapy</a:t>
            </a:r>
            <a:endParaRPr lang="en-US" dirty="0"/>
          </a:p>
        </p:txBody>
      </p:sp>
      <p:sp>
        <p:nvSpPr>
          <p:cNvPr id="7" name="Content Placeholder 6">
            <a:extLst>
              <a:ext uri="{FF2B5EF4-FFF2-40B4-BE49-F238E27FC236}">
                <a16:creationId xmlns:a16="http://schemas.microsoft.com/office/drawing/2014/main" id="{F5892711-3253-A56A-DF36-05DF31913F7E}"/>
              </a:ext>
            </a:extLst>
          </p:cNvPr>
          <p:cNvSpPr>
            <a:spLocks noGrp="1"/>
          </p:cNvSpPr>
          <p:nvPr>
            <p:ph idx="1"/>
          </p:nvPr>
        </p:nvSpPr>
        <p:spPr>
          <a:xfrm>
            <a:off x="838200" y="3295650"/>
            <a:ext cx="10515600" cy="3030538"/>
          </a:xfrm>
        </p:spPr>
        <p:txBody>
          <a:bodyPr>
            <a:normAutofit lnSpcReduction="10000"/>
          </a:bodyPr>
          <a:lstStyle/>
          <a:p>
            <a:r>
              <a:rPr lang="en-GB" dirty="0" err="1"/>
              <a:t>Scapy</a:t>
            </a:r>
            <a:r>
              <a:rPr lang="en-GB" dirty="0"/>
              <a:t> is a powerful Python library for network packet manipulation and analysis. </a:t>
            </a:r>
          </a:p>
          <a:p>
            <a:r>
              <a:rPr lang="en-GB" dirty="0"/>
              <a:t>It allows users to send, sniff, dissect, and forge network packets and can be used for a wide range of network-related tasks such as network discovery, security scanning, penetration testing, and more.</a:t>
            </a:r>
          </a:p>
          <a:p>
            <a:r>
              <a:rPr lang="en-GB" dirty="0" err="1"/>
              <a:t>Scapy</a:t>
            </a:r>
            <a:r>
              <a:rPr lang="en-GB" dirty="0"/>
              <a:t> supports a large number of network protocols and provides a flexible and user-friendly interface for working with network data.</a:t>
            </a:r>
          </a:p>
          <a:p>
            <a:endParaRPr lang="en-US" dirty="0"/>
          </a:p>
        </p:txBody>
      </p:sp>
    </p:spTree>
    <p:extLst>
      <p:ext uri="{BB962C8B-B14F-4D97-AF65-F5344CB8AC3E}">
        <p14:creationId xmlns:p14="http://schemas.microsoft.com/office/powerpoint/2010/main" val="235455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66F5E-8D02-A952-AB4D-31063AEA4908}"/>
              </a:ext>
            </a:extLst>
          </p:cNvPr>
          <p:cNvPicPr>
            <a:picLocks noChangeAspect="1"/>
          </p:cNvPicPr>
          <p:nvPr/>
        </p:nvPicPr>
        <p:blipFill>
          <a:blip r:embed="rId3"/>
          <a:stretch>
            <a:fillRect/>
          </a:stretch>
        </p:blipFill>
        <p:spPr>
          <a:xfrm>
            <a:off x="3653300" y="1028262"/>
            <a:ext cx="2994920" cy="2095682"/>
          </a:xfrm>
          <a:prstGeom prst="rect">
            <a:avLst/>
          </a:prstGeom>
        </p:spPr>
      </p:pic>
      <p:pic>
        <p:nvPicPr>
          <p:cNvPr id="7" name="Picture 6">
            <a:extLst>
              <a:ext uri="{FF2B5EF4-FFF2-40B4-BE49-F238E27FC236}">
                <a16:creationId xmlns:a16="http://schemas.microsoft.com/office/drawing/2014/main" id="{A43B50B0-A358-3BE7-9507-0AB6767E4C8E}"/>
              </a:ext>
            </a:extLst>
          </p:cNvPr>
          <p:cNvPicPr>
            <a:picLocks noChangeAspect="1"/>
          </p:cNvPicPr>
          <p:nvPr/>
        </p:nvPicPr>
        <p:blipFill>
          <a:blip r:embed="rId4"/>
          <a:stretch>
            <a:fillRect/>
          </a:stretch>
        </p:blipFill>
        <p:spPr>
          <a:xfrm>
            <a:off x="0" y="3775304"/>
            <a:ext cx="12192000" cy="2054434"/>
          </a:xfrm>
          <a:prstGeom prst="rect">
            <a:avLst/>
          </a:prstGeom>
        </p:spPr>
      </p:pic>
      <p:sp>
        <p:nvSpPr>
          <p:cNvPr id="2" name="TextBox 1">
            <a:extLst>
              <a:ext uri="{FF2B5EF4-FFF2-40B4-BE49-F238E27FC236}">
                <a16:creationId xmlns:a16="http://schemas.microsoft.com/office/drawing/2014/main" id="{90366553-1699-BCD6-AFB2-AEBF988B691C}"/>
              </a:ext>
            </a:extLst>
          </p:cNvPr>
          <p:cNvSpPr txBox="1"/>
          <p:nvPr/>
        </p:nvSpPr>
        <p:spPr>
          <a:xfrm>
            <a:off x="1274315" y="1028262"/>
            <a:ext cx="2378985" cy="369332"/>
          </a:xfrm>
          <a:prstGeom prst="rect">
            <a:avLst/>
          </a:prstGeom>
          <a:solidFill>
            <a:schemeClr val="accent4"/>
          </a:solidFill>
        </p:spPr>
        <p:txBody>
          <a:bodyPr wrap="none" rtlCol="0">
            <a:spAutoFit/>
          </a:bodyPr>
          <a:lstStyle/>
          <a:p>
            <a:r>
              <a:rPr lang="en-US" dirty="0"/>
              <a:t>Create a working folder</a:t>
            </a:r>
          </a:p>
        </p:txBody>
      </p:sp>
      <p:sp>
        <p:nvSpPr>
          <p:cNvPr id="3" name="TextBox 2">
            <a:extLst>
              <a:ext uri="{FF2B5EF4-FFF2-40B4-BE49-F238E27FC236}">
                <a16:creationId xmlns:a16="http://schemas.microsoft.com/office/drawing/2014/main" id="{E3B1EB83-33ED-2BE3-7B5E-1A56E8B5F488}"/>
              </a:ext>
            </a:extLst>
          </p:cNvPr>
          <p:cNvSpPr txBox="1"/>
          <p:nvPr/>
        </p:nvSpPr>
        <p:spPr>
          <a:xfrm>
            <a:off x="1274314" y="2726177"/>
            <a:ext cx="2378984" cy="369332"/>
          </a:xfrm>
          <a:prstGeom prst="rect">
            <a:avLst/>
          </a:prstGeom>
          <a:solidFill>
            <a:schemeClr val="accent4"/>
          </a:solidFill>
        </p:spPr>
        <p:txBody>
          <a:bodyPr wrap="square" rtlCol="0">
            <a:spAutoFit/>
          </a:bodyPr>
          <a:lstStyle/>
          <a:p>
            <a:r>
              <a:rPr lang="en-US" dirty="0"/>
              <a:t>Craft attack function</a:t>
            </a:r>
          </a:p>
        </p:txBody>
      </p:sp>
      <p:sp>
        <p:nvSpPr>
          <p:cNvPr id="6" name="TextBox 5">
            <a:extLst>
              <a:ext uri="{FF2B5EF4-FFF2-40B4-BE49-F238E27FC236}">
                <a16:creationId xmlns:a16="http://schemas.microsoft.com/office/drawing/2014/main" id="{46CECC93-9C24-2D41-15E2-B8BCE78DCE88}"/>
              </a:ext>
            </a:extLst>
          </p:cNvPr>
          <p:cNvSpPr txBox="1"/>
          <p:nvPr/>
        </p:nvSpPr>
        <p:spPr>
          <a:xfrm>
            <a:off x="2706392" y="6596390"/>
            <a:ext cx="6172200" cy="261610"/>
          </a:xfrm>
          <a:prstGeom prst="rect">
            <a:avLst/>
          </a:prstGeom>
          <a:noFill/>
        </p:spPr>
        <p:txBody>
          <a:bodyPr wrap="square">
            <a:spAutoFit/>
          </a:bodyPr>
          <a:lstStyle/>
          <a:p>
            <a:r>
              <a:rPr lang="en-US" sz="1050" dirty="0"/>
              <a:t>https://systemweakness.com/ping-and-syn-flood-attacks-with-python-and-scapy-6e4515435492</a:t>
            </a:r>
          </a:p>
        </p:txBody>
      </p:sp>
      <p:sp>
        <p:nvSpPr>
          <p:cNvPr id="8" name="TextBox 7">
            <a:extLst>
              <a:ext uri="{FF2B5EF4-FFF2-40B4-BE49-F238E27FC236}">
                <a16:creationId xmlns:a16="http://schemas.microsoft.com/office/drawing/2014/main" id="{23241BC3-6AC5-5B7F-15F3-B9DDE4650146}"/>
              </a:ext>
            </a:extLst>
          </p:cNvPr>
          <p:cNvSpPr txBox="1"/>
          <p:nvPr/>
        </p:nvSpPr>
        <p:spPr>
          <a:xfrm>
            <a:off x="719056" y="3472447"/>
            <a:ext cx="9788795" cy="261610"/>
          </a:xfrm>
          <a:prstGeom prst="rect">
            <a:avLst/>
          </a:prstGeom>
          <a:noFill/>
        </p:spPr>
        <p:txBody>
          <a:bodyPr wrap="square">
            <a:spAutoFit/>
          </a:bodyPr>
          <a:lstStyle/>
          <a:p>
            <a:r>
              <a:rPr lang="da-DK" sz="1100" dirty="0">
                <a:latin typeface="Arial" panose="020B0604020202020204" pitchFamily="34" charset="0"/>
                <a:cs typeface="Arial" panose="020B0604020202020204" pitchFamily="34" charset="0"/>
              </a:rPr>
              <a:t>wget wget https://raw.githubusercontent.com/frankwxu/digital-forensics-lab/main/Illegal_Possession_Images/lab_files/SYN_Flood/synflood.py </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8862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705215-D301-21B9-51D1-C8A387B4EDF3}"/>
              </a:ext>
            </a:extLst>
          </p:cNvPr>
          <p:cNvPicPr>
            <a:picLocks noChangeAspect="1"/>
          </p:cNvPicPr>
          <p:nvPr/>
        </p:nvPicPr>
        <p:blipFill>
          <a:blip r:embed="rId2"/>
          <a:stretch>
            <a:fillRect/>
          </a:stretch>
        </p:blipFill>
        <p:spPr>
          <a:xfrm>
            <a:off x="838199" y="2255378"/>
            <a:ext cx="5963855" cy="3726322"/>
          </a:xfrm>
          <a:prstGeom prst="rect">
            <a:avLst/>
          </a:prstGeom>
        </p:spPr>
      </p:pic>
      <p:sp>
        <p:nvSpPr>
          <p:cNvPr id="2" name="Title 1">
            <a:extLst>
              <a:ext uri="{FF2B5EF4-FFF2-40B4-BE49-F238E27FC236}">
                <a16:creationId xmlns:a16="http://schemas.microsoft.com/office/drawing/2014/main" id="{005BDD95-B9F7-E1F1-74A5-FD9258B8845C}"/>
              </a:ext>
            </a:extLst>
          </p:cNvPr>
          <p:cNvSpPr>
            <a:spLocks noGrp="1"/>
          </p:cNvSpPr>
          <p:nvPr>
            <p:ph type="title"/>
          </p:nvPr>
        </p:nvSpPr>
        <p:spPr/>
        <p:txBody>
          <a:bodyPr/>
          <a:lstStyle/>
          <a:p>
            <a:r>
              <a:rPr lang="en-US" dirty="0"/>
              <a:t>Attacking</a:t>
            </a:r>
          </a:p>
        </p:txBody>
      </p:sp>
      <p:sp>
        <p:nvSpPr>
          <p:cNvPr id="3" name="TextBox 2">
            <a:extLst>
              <a:ext uri="{FF2B5EF4-FFF2-40B4-BE49-F238E27FC236}">
                <a16:creationId xmlns:a16="http://schemas.microsoft.com/office/drawing/2014/main" id="{0E09014B-D8D0-F74D-40F2-6F0E7C2D26EB}"/>
              </a:ext>
            </a:extLst>
          </p:cNvPr>
          <p:cNvSpPr txBox="1"/>
          <p:nvPr/>
        </p:nvSpPr>
        <p:spPr>
          <a:xfrm>
            <a:off x="838199" y="1886046"/>
            <a:ext cx="2378984" cy="369332"/>
          </a:xfrm>
          <a:prstGeom prst="rect">
            <a:avLst/>
          </a:prstGeom>
          <a:solidFill>
            <a:schemeClr val="accent4"/>
          </a:solidFill>
        </p:spPr>
        <p:txBody>
          <a:bodyPr wrap="square" rtlCol="0">
            <a:spAutoFit/>
          </a:bodyPr>
          <a:lstStyle/>
          <a:p>
            <a:r>
              <a:rPr lang="en-US" dirty="0"/>
              <a:t>Use lo device</a:t>
            </a:r>
          </a:p>
        </p:txBody>
      </p:sp>
    </p:spTree>
    <p:extLst>
      <p:ext uri="{BB962C8B-B14F-4D97-AF65-F5344CB8AC3E}">
        <p14:creationId xmlns:p14="http://schemas.microsoft.com/office/powerpoint/2010/main" val="4227508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A4FE5-5D00-41AF-25CB-2D9B304EC416}"/>
              </a:ext>
            </a:extLst>
          </p:cNvPr>
          <p:cNvPicPr>
            <a:picLocks noChangeAspect="1"/>
          </p:cNvPicPr>
          <p:nvPr/>
        </p:nvPicPr>
        <p:blipFill>
          <a:blip r:embed="rId3"/>
          <a:stretch>
            <a:fillRect/>
          </a:stretch>
        </p:blipFill>
        <p:spPr>
          <a:xfrm>
            <a:off x="1094632" y="1810638"/>
            <a:ext cx="6845751" cy="1332611"/>
          </a:xfrm>
          <a:prstGeom prst="rect">
            <a:avLst/>
          </a:prstGeom>
        </p:spPr>
      </p:pic>
      <p:pic>
        <p:nvPicPr>
          <p:cNvPr id="5" name="Picture 4">
            <a:extLst>
              <a:ext uri="{FF2B5EF4-FFF2-40B4-BE49-F238E27FC236}">
                <a16:creationId xmlns:a16="http://schemas.microsoft.com/office/drawing/2014/main" id="{2CB31CE6-6BD3-E936-A833-5ECDA2ACBA97}"/>
              </a:ext>
            </a:extLst>
          </p:cNvPr>
          <p:cNvPicPr>
            <a:picLocks noChangeAspect="1"/>
          </p:cNvPicPr>
          <p:nvPr/>
        </p:nvPicPr>
        <p:blipFill>
          <a:blip r:embed="rId4"/>
          <a:stretch>
            <a:fillRect/>
          </a:stretch>
        </p:blipFill>
        <p:spPr>
          <a:xfrm>
            <a:off x="1094632" y="4054775"/>
            <a:ext cx="9055836" cy="1155400"/>
          </a:xfrm>
          <a:prstGeom prst="rect">
            <a:avLst/>
          </a:prstGeom>
        </p:spPr>
      </p:pic>
      <p:sp>
        <p:nvSpPr>
          <p:cNvPr id="4" name="TextBox 3">
            <a:extLst>
              <a:ext uri="{FF2B5EF4-FFF2-40B4-BE49-F238E27FC236}">
                <a16:creationId xmlns:a16="http://schemas.microsoft.com/office/drawing/2014/main" id="{09EAD3B2-8502-A889-3E9F-A74C3207493D}"/>
              </a:ext>
            </a:extLst>
          </p:cNvPr>
          <p:cNvSpPr txBox="1"/>
          <p:nvPr/>
        </p:nvSpPr>
        <p:spPr>
          <a:xfrm>
            <a:off x="1094631" y="1463159"/>
            <a:ext cx="5058195" cy="369332"/>
          </a:xfrm>
          <a:prstGeom prst="rect">
            <a:avLst/>
          </a:prstGeom>
          <a:solidFill>
            <a:schemeClr val="accent4"/>
          </a:solidFill>
        </p:spPr>
        <p:txBody>
          <a:bodyPr wrap="square" rtlCol="0">
            <a:spAutoFit/>
          </a:bodyPr>
          <a:lstStyle/>
          <a:p>
            <a:r>
              <a:rPr lang="en-US" dirty="0"/>
              <a:t>In one terminal waiting and capturing</a:t>
            </a:r>
          </a:p>
        </p:txBody>
      </p:sp>
      <p:sp>
        <p:nvSpPr>
          <p:cNvPr id="6" name="TextBox 5">
            <a:extLst>
              <a:ext uri="{FF2B5EF4-FFF2-40B4-BE49-F238E27FC236}">
                <a16:creationId xmlns:a16="http://schemas.microsoft.com/office/drawing/2014/main" id="{D376AB25-0426-D99F-A5A0-ED3D7690AA6F}"/>
              </a:ext>
            </a:extLst>
          </p:cNvPr>
          <p:cNvSpPr txBox="1"/>
          <p:nvPr/>
        </p:nvSpPr>
        <p:spPr>
          <a:xfrm>
            <a:off x="1094632" y="3661293"/>
            <a:ext cx="4229036" cy="369332"/>
          </a:xfrm>
          <a:prstGeom prst="rect">
            <a:avLst/>
          </a:prstGeom>
          <a:solidFill>
            <a:schemeClr val="accent4"/>
          </a:solidFill>
        </p:spPr>
        <p:txBody>
          <a:bodyPr wrap="square" rtlCol="0">
            <a:spAutoFit/>
          </a:bodyPr>
          <a:lstStyle/>
          <a:p>
            <a:r>
              <a:rPr lang="en-US" dirty="0"/>
              <a:t>Using another terminal to sending packets</a:t>
            </a:r>
          </a:p>
        </p:txBody>
      </p:sp>
      <p:sp>
        <p:nvSpPr>
          <p:cNvPr id="8" name="TextBox 7">
            <a:extLst>
              <a:ext uri="{FF2B5EF4-FFF2-40B4-BE49-F238E27FC236}">
                <a16:creationId xmlns:a16="http://schemas.microsoft.com/office/drawing/2014/main" id="{91BC74BF-3FF2-130C-9E81-031F80E54A4D}"/>
              </a:ext>
            </a:extLst>
          </p:cNvPr>
          <p:cNvSpPr txBox="1"/>
          <p:nvPr/>
        </p:nvSpPr>
        <p:spPr>
          <a:xfrm>
            <a:off x="6707537" y="829067"/>
            <a:ext cx="4823202" cy="646331"/>
          </a:xfrm>
          <a:prstGeom prst="rect">
            <a:avLst/>
          </a:prstGeom>
          <a:noFill/>
        </p:spPr>
        <p:txBody>
          <a:bodyPr wrap="square">
            <a:spAutoFit/>
          </a:bodyPr>
          <a:lstStyle/>
          <a:p>
            <a:r>
              <a:rPr lang="en-US" dirty="0"/>
              <a:t># make sure web server is running</a:t>
            </a:r>
          </a:p>
          <a:p>
            <a:r>
              <a:rPr lang="en-US" dirty="0" err="1">
                <a:latin typeface="OCRB" panose="020B0609020202020204" pitchFamily="49" charset="0"/>
              </a:rPr>
              <a:t>sudo</a:t>
            </a:r>
            <a:r>
              <a:rPr lang="en-US" dirty="0">
                <a:latin typeface="OCRB" panose="020B0609020202020204" pitchFamily="49" charset="0"/>
              </a:rPr>
              <a:t> service apache2 start</a:t>
            </a:r>
          </a:p>
        </p:txBody>
      </p:sp>
    </p:spTree>
    <p:extLst>
      <p:ext uri="{BB962C8B-B14F-4D97-AF65-F5344CB8AC3E}">
        <p14:creationId xmlns:p14="http://schemas.microsoft.com/office/powerpoint/2010/main" val="246313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945-AF6B-B389-CDBA-4364DA3D7362}"/>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72894CF2-2489-B8E8-7332-3F62891CEB44}"/>
              </a:ext>
            </a:extLst>
          </p:cNvPr>
          <p:cNvSpPr>
            <a:spLocks noGrp="1"/>
          </p:cNvSpPr>
          <p:nvPr>
            <p:ph idx="1"/>
          </p:nvPr>
        </p:nvSpPr>
        <p:spPr>
          <a:xfrm>
            <a:off x="838200" y="1825625"/>
            <a:ext cx="4780280" cy="4046855"/>
          </a:xfrm>
        </p:spPr>
        <p:txBody>
          <a:bodyPr>
            <a:normAutofit fontScale="92500" lnSpcReduction="10000"/>
          </a:bodyPr>
          <a:lstStyle/>
          <a:p>
            <a:r>
              <a:rPr lang="en-GB" dirty="0"/>
              <a:t>Device A wants to send data to Device B on the same network.</a:t>
            </a:r>
          </a:p>
          <a:p>
            <a:r>
              <a:rPr lang="en-GB" dirty="0"/>
              <a:t>Device A sends an ARP request message to discover the physical address of Device B.</a:t>
            </a:r>
          </a:p>
          <a:p>
            <a:r>
              <a:rPr lang="en-GB" dirty="0"/>
              <a:t>Device B responds with its physical address, and Device A can use this information to send the data to Device B</a:t>
            </a:r>
          </a:p>
          <a:p>
            <a:r>
              <a:rPr lang="en-GB" dirty="0"/>
              <a:t>Often done with a broadcast message</a:t>
            </a:r>
            <a:endParaRPr lang="en-US" dirty="0"/>
          </a:p>
        </p:txBody>
      </p:sp>
      <p:pic>
        <p:nvPicPr>
          <p:cNvPr id="2050" name="Picture 2" descr="ARP request and ARP reply sample">
            <a:extLst>
              <a:ext uri="{FF2B5EF4-FFF2-40B4-BE49-F238E27FC236}">
                <a16:creationId xmlns:a16="http://schemas.microsoft.com/office/drawing/2014/main" id="{A05EEBA6-F9C5-77DE-5464-36EEEF6E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7" y="863283"/>
            <a:ext cx="6278033" cy="469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0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8EB57-B716-FA71-B163-1406E704DF50}"/>
              </a:ext>
            </a:extLst>
          </p:cNvPr>
          <p:cNvPicPr>
            <a:picLocks noChangeAspect="1"/>
          </p:cNvPicPr>
          <p:nvPr/>
        </p:nvPicPr>
        <p:blipFill>
          <a:blip r:embed="rId2"/>
          <a:stretch>
            <a:fillRect/>
          </a:stretch>
        </p:blipFill>
        <p:spPr>
          <a:xfrm>
            <a:off x="574831" y="2293521"/>
            <a:ext cx="11042337" cy="2270957"/>
          </a:xfrm>
          <a:prstGeom prst="rect">
            <a:avLst/>
          </a:prstGeom>
        </p:spPr>
      </p:pic>
      <p:sp>
        <p:nvSpPr>
          <p:cNvPr id="2" name="TextBox 1">
            <a:extLst>
              <a:ext uri="{FF2B5EF4-FFF2-40B4-BE49-F238E27FC236}">
                <a16:creationId xmlns:a16="http://schemas.microsoft.com/office/drawing/2014/main" id="{6ADD942D-7D91-09D0-10AE-18511B4A4EA0}"/>
              </a:ext>
            </a:extLst>
          </p:cNvPr>
          <p:cNvSpPr txBox="1"/>
          <p:nvPr/>
        </p:nvSpPr>
        <p:spPr>
          <a:xfrm>
            <a:off x="574831" y="1924189"/>
            <a:ext cx="2672064" cy="369332"/>
          </a:xfrm>
          <a:prstGeom prst="rect">
            <a:avLst/>
          </a:prstGeom>
          <a:solidFill>
            <a:schemeClr val="accent4"/>
          </a:solidFill>
        </p:spPr>
        <p:txBody>
          <a:bodyPr wrap="square" rtlCol="0">
            <a:spAutoFit/>
          </a:bodyPr>
          <a:lstStyle/>
          <a:p>
            <a:r>
              <a:rPr lang="en-US" dirty="0"/>
              <a:t>View SYN flood attack</a:t>
            </a:r>
          </a:p>
        </p:txBody>
      </p:sp>
      <p:sp>
        <p:nvSpPr>
          <p:cNvPr id="5" name="TextBox 4">
            <a:extLst>
              <a:ext uri="{FF2B5EF4-FFF2-40B4-BE49-F238E27FC236}">
                <a16:creationId xmlns:a16="http://schemas.microsoft.com/office/drawing/2014/main" id="{91CF9EE2-FA0F-196F-B536-C8922C6A6253}"/>
              </a:ext>
            </a:extLst>
          </p:cNvPr>
          <p:cNvSpPr txBox="1"/>
          <p:nvPr/>
        </p:nvSpPr>
        <p:spPr>
          <a:xfrm>
            <a:off x="738106" y="5167110"/>
            <a:ext cx="10180449" cy="830997"/>
          </a:xfrm>
          <a:prstGeom prst="rect">
            <a:avLst/>
          </a:prstGeom>
          <a:noFill/>
        </p:spPr>
        <p:txBody>
          <a:bodyPr wrap="square">
            <a:spAutoFit/>
          </a:bodyPr>
          <a:lstStyle/>
          <a:p>
            <a:r>
              <a:rPr lang="en-US" sz="1600" dirty="0">
                <a:latin typeface="Segoe Print" panose="02000600000000000000" pitchFamily="2" charset="0"/>
              </a:rPr>
              <a:t>You can download the captured packets here </a:t>
            </a:r>
          </a:p>
          <a:p>
            <a:r>
              <a:rPr lang="en-US" sz="1600" dirty="0" err="1">
                <a:latin typeface="OCRB" panose="020B0609020202020204" pitchFamily="49" charset="0"/>
              </a:rPr>
              <a:t>wget</a:t>
            </a:r>
            <a:r>
              <a:rPr lang="en-US" sz="1600" dirty="0">
                <a:latin typeface="OCRB" panose="020B0609020202020204" pitchFamily="49" charset="0"/>
              </a:rPr>
              <a:t> https://raw.githubusercontent.com/frankwxu/digital-forensics-lab/main/Illegal_Possession_Images/lab_files/SYN_Flood/mySYNFloodCapture.pcap</a:t>
            </a:r>
          </a:p>
        </p:txBody>
      </p:sp>
    </p:spTree>
    <p:extLst>
      <p:ext uri="{BB962C8B-B14F-4D97-AF65-F5344CB8AC3E}">
        <p14:creationId xmlns:p14="http://schemas.microsoft.com/office/powerpoint/2010/main" val="71131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696-6E5D-2644-6EAC-BC9C4DB60462}"/>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C897D7-6233-92B2-8F6A-CBE08E35D8A7}"/>
              </a:ext>
            </a:extLst>
          </p:cNvPr>
          <p:cNvSpPr>
            <a:spLocks noGrp="1"/>
          </p:cNvSpPr>
          <p:nvPr>
            <p:ph idx="1"/>
          </p:nvPr>
        </p:nvSpPr>
        <p:spPr/>
        <p:txBody>
          <a:bodyPr/>
          <a:lstStyle/>
          <a:p>
            <a:r>
              <a:rPr lang="en-US" dirty="0"/>
              <a:t>You have two VMs</a:t>
            </a:r>
          </a:p>
          <a:p>
            <a:r>
              <a:rPr lang="en-US" dirty="0"/>
              <a:t>Mimic the SYN attack</a:t>
            </a:r>
          </a:p>
          <a:p>
            <a:r>
              <a:rPr lang="en-US" dirty="0"/>
              <a:t>Show evidence of the attack</a:t>
            </a:r>
          </a:p>
        </p:txBody>
      </p:sp>
    </p:spTree>
    <p:extLst>
      <p:ext uri="{BB962C8B-B14F-4D97-AF65-F5344CB8AC3E}">
        <p14:creationId xmlns:p14="http://schemas.microsoft.com/office/powerpoint/2010/main" val="19727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1907-6521-0C7B-65B1-952632A5068F}"/>
              </a:ext>
            </a:extLst>
          </p:cNvPr>
          <p:cNvSpPr>
            <a:spLocks noGrp="1"/>
          </p:cNvSpPr>
          <p:nvPr>
            <p:ph type="title"/>
          </p:nvPr>
        </p:nvSpPr>
        <p:spPr/>
        <p:txBody>
          <a:bodyPr/>
          <a:lstStyle/>
          <a:p>
            <a:r>
              <a:rPr lang="en-US" dirty="0"/>
              <a:t>Importance of ARP</a:t>
            </a:r>
          </a:p>
        </p:txBody>
      </p:sp>
      <p:sp>
        <p:nvSpPr>
          <p:cNvPr id="3" name="Content Placeholder 2">
            <a:extLst>
              <a:ext uri="{FF2B5EF4-FFF2-40B4-BE49-F238E27FC236}">
                <a16:creationId xmlns:a16="http://schemas.microsoft.com/office/drawing/2014/main" id="{79D3610A-936B-8AFE-F0DC-2CCC212D8C2C}"/>
              </a:ext>
            </a:extLst>
          </p:cNvPr>
          <p:cNvSpPr>
            <a:spLocks noGrp="1"/>
          </p:cNvSpPr>
          <p:nvPr>
            <p:ph idx="1"/>
          </p:nvPr>
        </p:nvSpPr>
        <p:spPr/>
        <p:txBody>
          <a:bodyPr/>
          <a:lstStyle/>
          <a:p>
            <a:r>
              <a:rPr lang="en-GB" dirty="0"/>
              <a:t>ARP is a critical protocol for the proper functioning of local area networks (LANs).</a:t>
            </a:r>
          </a:p>
          <a:p>
            <a:r>
              <a:rPr lang="en-GB" dirty="0"/>
              <a:t>Without ARP, devices on a network would not be able to communicate with each other properly.</a:t>
            </a:r>
          </a:p>
          <a:p>
            <a:r>
              <a:rPr lang="en-GB" dirty="0"/>
              <a:t>Understanding ARP is important for network administrators and anyone who works with computer networks.</a:t>
            </a:r>
            <a:endParaRPr lang="en-US" dirty="0"/>
          </a:p>
        </p:txBody>
      </p:sp>
    </p:spTree>
    <p:extLst>
      <p:ext uri="{BB962C8B-B14F-4D97-AF65-F5344CB8AC3E}">
        <p14:creationId xmlns:p14="http://schemas.microsoft.com/office/powerpoint/2010/main" val="1845554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6CDFC-8D58-B4AB-C06B-C8AF46729780}"/>
              </a:ext>
            </a:extLst>
          </p:cNvPr>
          <p:cNvSpPr>
            <a:spLocks noGrp="1"/>
          </p:cNvSpPr>
          <p:nvPr>
            <p:ph type="title"/>
          </p:nvPr>
        </p:nvSpPr>
        <p:spPr/>
        <p:txBody>
          <a:bodyPr/>
          <a:lstStyle/>
          <a:p>
            <a:r>
              <a:rPr lang="en-GB" dirty="0"/>
              <a:t>Create a working directory</a:t>
            </a:r>
            <a:endParaRPr lang="en-US" dirty="0"/>
          </a:p>
        </p:txBody>
      </p:sp>
      <p:pic>
        <p:nvPicPr>
          <p:cNvPr id="6" name="Picture 5">
            <a:extLst>
              <a:ext uri="{FF2B5EF4-FFF2-40B4-BE49-F238E27FC236}">
                <a16:creationId xmlns:a16="http://schemas.microsoft.com/office/drawing/2014/main" id="{6C4013D1-CA69-3320-2E6D-879FBA1C8437}"/>
              </a:ext>
            </a:extLst>
          </p:cNvPr>
          <p:cNvPicPr>
            <a:picLocks noChangeAspect="1"/>
          </p:cNvPicPr>
          <p:nvPr/>
        </p:nvPicPr>
        <p:blipFill>
          <a:blip r:embed="rId3"/>
          <a:stretch>
            <a:fillRect/>
          </a:stretch>
        </p:blipFill>
        <p:spPr>
          <a:xfrm>
            <a:off x="972531" y="1911577"/>
            <a:ext cx="4534293" cy="1394581"/>
          </a:xfrm>
          <a:prstGeom prst="rect">
            <a:avLst/>
          </a:prstGeom>
        </p:spPr>
      </p:pic>
    </p:spTree>
    <p:extLst>
      <p:ext uri="{BB962C8B-B14F-4D97-AF65-F5344CB8AC3E}">
        <p14:creationId xmlns:p14="http://schemas.microsoft.com/office/powerpoint/2010/main" val="4997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A66D0-3ADE-DBF7-01C0-6B6E79FB9E78}"/>
              </a:ext>
            </a:extLst>
          </p:cNvPr>
          <p:cNvPicPr>
            <a:picLocks noChangeAspect="1"/>
          </p:cNvPicPr>
          <p:nvPr/>
        </p:nvPicPr>
        <p:blipFill>
          <a:blip r:embed="rId2"/>
          <a:stretch>
            <a:fillRect/>
          </a:stretch>
        </p:blipFill>
        <p:spPr>
          <a:xfrm>
            <a:off x="1134950" y="826172"/>
            <a:ext cx="9922100" cy="5639289"/>
          </a:xfrm>
          <a:prstGeom prst="rect">
            <a:avLst/>
          </a:prstGeom>
        </p:spPr>
      </p:pic>
      <p:sp>
        <p:nvSpPr>
          <p:cNvPr id="8" name="TextBox 7">
            <a:extLst>
              <a:ext uri="{FF2B5EF4-FFF2-40B4-BE49-F238E27FC236}">
                <a16:creationId xmlns:a16="http://schemas.microsoft.com/office/drawing/2014/main" id="{78F262EC-F7A9-FBE5-60B7-1395618FACC0}"/>
              </a:ext>
            </a:extLst>
          </p:cNvPr>
          <p:cNvSpPr txBox="1"/>
          <p:nvPr/>
        </p:nvSpPr>
        <p:spPr>
          <a:xfrm>
            <a:off x="3177540" y="264914"/>
            <a:ext cx="2682240" cy="369332"/>
          </a:xfrm>
          <a:prstGeom prst="rect">
            <a:avLst/>
          </a:prstGeom>
          <a:solidFill>
            <a:schemeClr val="accent4">
              <a:lumMod val="20000"/>
              <a:lumOff val="80000"/>
            </a:schemeClr>
          </a:solidFill>
        </p:spPr>
        <p:txBody>
          <a:bodyPr wrap="square">
            <a:spAutoFit/>
          </a:bodyPr>
          <a:lstStyle/>
          <a:p>
            <a:r>
              <a:rPr lang="en-US" b="0" i="0" dirty="0">
                <a:solidFill>
                  <a:srgbClr val="374151"/>
                </a:solidFill>
                <a:effectLst/>
                <a:latin typeface="Söhne"/>
              </a:rPr>
              <a:t>type of hardware address </a:t>
            </a:r>
            <a:endParaRPr lang="en-US" dirty="0"/>
          </a:p>
        </p:txBody>
      </p:sp>
      <p:cxnSp>
        <p:nvCxnSpPr>
          <p:cNvPr id="10" name="Straight Arrow Connector 9">
            <a:extLst>
              <a:ext uri="{FF2B5EF4-FFF2-40B4-BE49-F238E27FC236}">
                <a16:creationId xmlns:a16="http://schemas.microsoft.com/office/drawing/2014/main" id="{6E2A1DEA-99F5-871D-5985-050C4CF6DED6}"/>
              </a:ext>
            </a:extLst>
          </p:cNvPr>
          <p:cNvCxnSpPr>
            <a:stCxn id="8" idx="2"/>
          </p:cNvCxnSpPr>
          <p:nvPr/>
        </p:nvCxnSpPr>
        <p:spPr>
          <a:xfrm flipH="1">
            <a:off x="4411980" y="634246"/>
            <a:ext cx="106680" cy="10269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A7120CDC-AB8E-EEE9-DAC7-3A0E6319ADF3}"/>
              </a:ext>
            </a:extLst>
          </p:cNvPr>
          <p:cNvSpPr txBox="1"/>
          <p:nvPr/>
        </p:nvSpPr>
        <p:spPr>
          <a:xfrm>
            <a:off x="6736080" y="126414"/>
            <a:ext cx="3291840" cy="646331"/>
          </a:xfrm>
          <a:prstGeom prst="rect">
            <a:avLst/>
          </a:prstGeom>
          <a:solidFill>
            <a:schemeClr val="accent4">
              <a:lumMod val="20000"/>
              <a:lumOff val="80000"/>
            </a:schemeClr>
          </a:solidFill>
        </p:spPr>
        <p:txBody>
          <a:bodyPr wrap="square">
            <a:spAutoFit/>
          </a:bodyPr>
          <a:lstStyle/>
          <a:p>
            <a:r>
              <a:rPr lang="en-GB" dirty="0"/>
              <a:t>address was dynamically learned and is considered complete.</a:t>
            </a:r>
            <a:endParaRPr lang="en-US" dirty="0"/>
          </a:p>
        </p:txBody>
      </p:sp>
      <p:cxnSp>
        <p:nvCxnSpPr>
          <p:cNvPr id="14" name="Straight Arrow Connector 13">
            <a:extLst>
              <a:ext uri="{FF2B5EF4-FFF2-40B4-BE49-F238E27FC236}">
                <a16:creationId xmlns:a16="http://schemas.microsoft.com/office/drawing/2014/main" id="{8EEA460B-7BCF-59F0-C528-E4582EE5CA7F}"/>
              </a:ext>
            </a:extLst>
          </p:cNvPr>
          <p:cNvCxnSpPr>
            <a:cxnSpLocks/>
            <a:stCxn id="12" idx="2"/>
          </p:cNvCxnSpPr>
          <p:nvPr/>
        </p:nvCxnSpPr>
        <p:spPr>
          <a:xfrm flipH="1">
            <a:off x="7947660" y="772745"/>
            <a:ext cx="434340" cy="667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1A98ECB-9C4B-A4B6-7F6E-CEEC1C61C97D}"/>
              </a:ext>
            </a:extLst>
          </p:cNvPr>
          <p:cNvSpPr/>
          <p:nvPr/>
        </p:nvSpPr>
        <p:spPr>
          <a:xfrm>
            <a:off x="2072640" y="3040380"/>
            <a:ext cx="2727960" cy="25908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CEE5A1-2053-6AA6-F926-A7ED52F7D02C}"/>
              </a:ext>
            </a:extLst>
          </p:cNvPr>
          <p:cNvSpPr txBox="1"/>
          <p:nvPr/>
        </p:nvSpPr>
        <p:spPr>
          <a:xfrm>
            <a:off x="129540" y="3497580"/>
            <a:ext cx="1729739" cy="1200329"/>
          </a:xfrm>
          <a:prstGeom prst="rect">
            <a:avLst/>
          </a:prstGeom>
          <a:solidFill>
            <a:schemeClr val="accent4">
              <a:lumMod val="20000"/>
              <a:lumOff val="80000"/>
            </a:schemeClr>
          </a:solidFill>
        </p:spPr>
        <p:txBody>
          <a:bodyPr wrap="square" rtlCol="0">
            <a:spAutoFit/>
          </a:bodyPr>
          <a:lstStyle/>
          <a:p>
            <a:r>
              <a:rPr lang="en-US" dirty="0"/>
              <a:t>Remember the Mac address (:</a:t>
            </a:r>
            <a:r>
              <a:rPr lang="en-US" b="1" dirty="0">
                <a:solidFill>
                  <a:srgbClr val="FF0000"/>
                </a:solidFill>
              </a:rPr>
              <a:t>fc</a:t>
            </a:r>
            <a:r>
              <a:rPr lang="en-US" dirty="0"/>
              <a:t>), we use it later</a:t>
            </a:r>
          </a:p>
        </p:txBody>
      </p:sp>
      <p:cxnSp>
        <p:nvCxnSpPr>
          <p:cNvPr id="20" name="Straight Arrow Connector 19">
            <a:extLst>
              <a:ext uri="{FF2B5EF4-FFF2-40B4-BE49-F238E27FC236}">
                <a16:creationId xmlns:a16="http://schemas.microsoft.com/office/drawing/2014/main" id="{AB248BDE-F07D-D02F-A4C5-B46A406E41F3}"/>
              </a:ext>
            </a:extLst>
          </p:cNvPr>
          <p:cNvCxnSpPr>
            <a:stCxn id="18" idx="0"/>
          </p:cNvCxnSpPr>
          <p:nvPr/>
        </p:nvCxnSpPr>
        <p:spPr>
          <a:xfrm flipV="1">
            <a:off x="994410" y="3139440"/>
            <a:ext cx="1078230" cy="3581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672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66740-79B2-8BD8-4BA3-3580ED67BAA3}"/>
              </a:ext>
            </a:extLst>
          </p:cNvPr>
          <p:cNvPicPr>
            <a:picLocks noChangeAspect="1"/>
          </p:cNvPicPr>
          <p:nvPr/>
        </p:nvPicPr>
        <p:blipFill>
          <a:blip r:embed="rId2"/>
          <a:stretch>
            <a:fillRect/>
          </a:stretch>
        </p:blipFill>
        <p:spPr>
          <a:xfrm>
            <a:off x="1165432" y="1603852"/>
            <a:ext cx="9861135" cy="3650296"/>
          </a:xfrm>
          <a:prstGeom prst="rect">
            <a:avLst/>
          </a:prstGeom>
        </p:spPr>
      </p:pic>
      <p:sp>
        <p:nvSpPr>
          <p:cNvPr id="4" name="TextBox 3">
            <a:extLst>
              <a:ext uri="{FF2B5EF4-FFF2-40B4-BE49-F238E27FC236}">
                <a16:creationId xmlns:a16="http://schemas.microsoft.com/office/drawing/2014/main" id="{DF65D4D8-388C-3539-89DA-CC60A523183D}"/>
              </a:ext>
            </a:extLst>
          </p:cNvPr>
          <p:cNvSpPr txBox="1"/>
          <p:nvPr/>
        </p:nvSpPr>
        <p:spPr>
          <a:xfrm>
            <a:off x="1165432" y="1234520"/>
            <a:ext cx="4983672" cy="369332"/>
          </a:xfrm>
          <a:prstGeom prst="rect">
            <a:avLst/>
          </a:prstGeom>
          <a:solidFill>
            <a:schemeClr val="accent4"/>
          </a:solidFill>
        </p:spPr>
        <p:txBody>
          <a:bodyPr wrap="none" rtlCol="0">
            <a:spAutoFit/>
          </a:bodyPr>
          <a:lstStyle/>
          <a:p>
            <a:r>
              <a:rPr lang="en-GB" dirty="0"/>
              <a:t>If you have another machine in your network (LAN)</a:t>
            </a:r>
            <a:endParaRPr lang="en-US" dirty="0"/>
          </a:p>
        </p:txBody>
      </p:sp>
      <p:grpSp>
        <p:nvGrpSpPr>
          <p:cNvPr id="7" name="Group 6">
            <a:extLst>
              <a:ext uri="{FF2B5EF4-FFF2-40B4-BE49-F238E27FC236}">
                <a16:creationId xmlns:a16="http://schemas.microsoft.com/office/drawing/2014/main" id="{4C23218C-E64D-2D14-0082-E826F31B1469}"/>
              </a:ext>
            </a:extLst>
          </p:cNvPr>
          <p:cNvGrpSpPr/>
          <p:nvPr/>
        </p:nvGrpSpPr>
        <p:grpSpPr>
          <a:xfrm>
            <a:off x="501720" y="2156280"/>
            <a:ext cx="953640" cy="3003480"/>
            <a:chOff x="501720" y="2156280"/>
            <a:chExt cx="953640" cy="300348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864630B-6B91-7F99-2715-28D49C67C661}"/>
                    </a:ext>
                  </a:extLst>
                </p14:cNvPr>
                <p14:cNvContentPartPr/>
                <p14:nvPr/>
              </p14:nvContentPartPr>
              <p14:xfrm>
                <a:off x="501720" y="2156280"/>
                <a:ext cx="953640" cy="2972880"/>
              </p14:xfrm>
            </p:contentPart>
          </mc:Choice>
          <mc:Fallback>
            <p:pic>
              <p:nvPicPr>
                <p:cNvPr id="5" name="Ink 4">
                  <a:extLst>
                    <a:ext uri="{FF2B5EF4-FFF2-40B4-BE49-F238E27FC236}">
                      <a16:creationId xmlns:a16="http://schemas.microsoft.com/office/drawing/2014/main" id="{9864630B-6B91-7F99-2715-28D49C67C661}"/>
                    </a:ext>
                  </a:extLst>
                </p:cNvPr>
                <p:cNvPicPr/>
                <p:nvPr/>
              </p:nvPicPr>
              <p:blipFill>
                <a:blip r:embed="rId4"/>
                <a:stretch>
                  <a:fillRect/>
                </a:stretch>
              </p:blipFill>
              <p:spPr>
                <a:xfrm>
                  <a:off x="493080" y="2147640"/>
                  <a:ext cx="971280" cy="2990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FCE3108-2614-E9B4-4282-9861FB6A04A8}"/>
                    </a:ext>
                  </a:extLst>
                </p14:cNvPr>
                <p14:cNvContentPartPr/>
                <p14:nvPr/>
              </p14:nvContentPartPr>
              <p14:xfrm>
                <a:off x="1005360" y="4922160"/>
                <a:ext cx="146880" cy="237600"/>
              </p14:xfrm>
            </p:contentPart>
          </mc:Choice>
          <mc:Fallback>
            <p:pic>
              <p:nvPicPr>
                <p:cNvPr id="6" name="Ink 5">
                  <a:extLst>
                    <a:ext uri="{FF2B5EF4-FFF2-40B4-BE49-F238E27FC236}">
                      <a16:creationId xmlns:a16="http://schemas.microsoft.com/office/drawing/2014/main" id="{EFCE3108-2614-E9B4-4282-9861FB6A04A8}"/>
                    </a:ext>
                  </a:extLst>
                </p:cNvPr>
                <p:cNvPicPr/>
                <p:nvPr/>
              </p:nvPicPr>
              <p:blipFill>
                <a:blip r:embed="rId6"/>
                <a:stretch>
                  <a:fillRect/>
                </a:stretch>
              </p:blipFill>
              <p:spPr>
                <a:xfrm>
                  <a:off x="996720" y="4913520"/>
                  <a:ext cx="164520" cy="255240"/>
                </a:xfrm>
                <a:prstGeom prst="rect">
                  <a:avLst/>
                </a:prstGeom>
              </p:spPr>
            </p:pic>
          </mc:Fallback>
        </mc:AlternateContent>
      </p:grpSp>
      <p:sp>
        <p:nvSpPr>
          <p:cNvPr id="8" name="TextBox 7">
            <a:extLst>
              <a:ext uri="{FF2B5EF4-FFF2-40B4-BE49-F238E27FC236}">
                <a16:creationId xmlns:a16="http://schemas.microsoft.com/office/drawing/2014/main" id="{9BB057B5-AC93-CF21-BCA6-6C5DDBF7AA10}"/>
              </a:ext>
            </a:extLst>
          </p:cNvPr>
          <p:cNvSpPr txBox="1"/>
          <p:nvPr/>
        </p:nvSpPr>
        <p:spPr>
          <a:xfrm>
            <a:off x="1165432" y="5483410"/>
            <a:ext cx="6491392" cy="646331"/>
          </a:xfrm>
          <a:prstGeom prst="rect">
            <a:avLst/>
          </a:prstGeom>
          <a:noFill/>
        </p:spPr>
        <p:txBody>
          <a:bodyPr wrap="none" rtlCol="0">
            <a:spAutoFit/>
          </a:bodyPr>
          <a:lstStyle/>
          <a:p>
            <a:pPr marL="285750" indent="-285750">
              <a:buFont typeface="Arial" panose="020B0604020202020204" pitchFamily="34" charset="0"/>
              <a:buChar char="•"/>
            </a:pPr>
            <a:r>
              <a:rPr lang="en-GB" dirty="0"/>
              <a:t>ping uses ARP protocol to find the target’s machine mac address</a:t>
            </a:r>
          </a:p>
          <a:p>
            <a:pPr marL="285750" indent="-285750">
              <a:buFont typeface="Arial" panose="020B0604020202020204" pitchFamily="34" charset="0"/>
              <a:buChar char="•"/>
            </a:pPr>
            <a:r>
              <a:rPr lang="en-GB" dirty="0"/>
              <a:t>the new entry will be added to the ARP table</a:t>
            </a:r>
            <a:endParaRPr lang="en-US" dirty="0"/>
          </a:p>
        </p:txBody>
      </p:sp>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A5749391-CE68-9ECB-7DBC-37C2CCEDC046}"/>
                  </a:ext>
                </a:extLst>
              </p14:cNvPr>
              <p14:cNvContentPartPr/>
              <p14:nvPr/>
            </p14:nvContentPartPr>
            <p14:xfrm>
              <a:off x="4745760" y="5774280"/>
              <a:ext cx="1047240" cy="430200"/>
            </p14:xfrm>
          </p:contentPart>
        </mc:Choice>
        <mc:Fallback>
          <p:pic>
            <p:nvPicPr>
              <p:cNvPr id="9" name="Ink 8">
                <a:extLst>
                  <a:ext uri="{FF2B5EF4-FFF2-40B4-BE49-F238E27FC236}">
                    <a16:creationId xmlns:a16="http://schemas.microsoft.com/office/drawing/2014/main" id="{A5749391-CE68-9ECB-7DBC-37C2CCEDC046}"/>
                  </a:ext>
                </a:extLst>
              </p:cNvPr>
              <p:cNvPicPr/>
              <p:nvPr/>
            </p:nvPicPr>
            <p:blipFill>
              <a:blip r:embed="rId8"/>
              <a:stretch>
                <a:fillRect/>
              </a:stretch>
            </p:blipFill>
            <p:spPr>
              <a:xfrm>
                <a:off x="4737120" y="5765280"/>
                <a:ext cx="1064880" cy="447840"/>
              </a:xfrm>
              <a:prstGeom prst="rect">
                <a:avLst/>
              </a:prstGeom>
            </p:spPr>
          </p:pic>
        </mc:Fallback>
      </mc:AlternateContent>
      <p:grpSp>
        <p:nvGrpSpPr>
          <p:cNvPr id="14" name="Group 13">
            <a:extLst>
              <a:ext uri="{FF2B5EF4-FFF2-40B4-BE49-F238E27FC236}">
                <a16:creationId xmlns:a16="http://schemas.microsoft.com/office/drawing/2014/main" id="{521BD2DD-F489-13A4-0C02-760680CF3647}"/>
              </a:ext>
            </a:extLst>
          </p:cNvPr>
          <p:cNvGrpSpPr/>
          <p:nvPr/>
        </p:nvGrpSpPr>
        <p:grpSpPr>
          <a:xfrm>
            <a:off x="5310240" y="5135640"/>
            <a:ext cx="244440" cy="625680"/>
            <a:chOff x="5310240" y="5135640"/>
            <a:chExt cx="244440" cy="625680"/>
          </a:xfrm>
        </p:grpSpPr>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45717CDC-95A1-C8B2-321A-5DEA3140A22F}"/>
                    </a:ext>
                  </a:extLst>
                </p14:cNvPr>
                <p14:cNvContentPartPr/>
                <p14:nvPr/>
              </p14:nvContentPartPr>
              <p14:xfrm>
                <a:off x="5310240" y="5174520"/>
                <a:ext cx="161280" cy="586800"/>
              </p14:xfrm>
            </p:contentPart>
          </mc:Choice>
          <mc:Fallback>
            <p:pic>
              <p:nvPicPr>
                <p:cNvPr id="12" name="Ink 11">
                  <a:extLst>
                    <a:ext uri="{FF2B5EF4-FFF2-40B4-BE49-F238E27FC236}">
                      <a16:creationId xmlns:a16="http://schemas.microsoft.com/office/drawing/2014/main" id="{45717CDC-95A1-C8B2-321A-5DEA3140A22F}"/>
                    </a:ext>
                  </a:extLst>
                </p:cNvPr>
                <p:cNvPicPr/>
                <p:nvPr/>
              </p:nvPicPr>
              <p:blipFill>
                <a:blip r:embed="rId10"/>
                <a:stretch>
                  <a:fillRect/>
                </a:stretch>
              </p:blipFill>
              <p:spPr>
                <a:xfrm>
                  <a:off x="5301600" y="5165520"/>
                  <a:ext cx="17892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B82CE6AA-FDAF-2422-60FC-C2103F4E894B}"/>
                    </a:ext>
                  </a:extLst>
                </p14:cNvPr>
                <p14:cNvContentPartPr/>
                <p14:nvPr/>
              </p14:nvContentPartPr>
              <p14:xfrm>
                <a:off x="5409960" y="5135640"/>
                <a:ext cx="144720" cy="68760"/>
              </p14:xfrm>
            </p:contentPart>
          </mc:Choice>
          <mc:Fallback>
            <p:pic>
              <p:nvPicPr>
                <p:cNvPr id="13" name="Ink 12">
                  <a:extLst>
                    <a:ext uri="{FF2B5EF4-FFF2-40B4-BE49-F238E27FC236}">
                      <a16:creationId xmlns:a16="http://schemas.microsoft.com/office/drawing/2014/main" id="{B82CE6AA-FDAF-2422-60FC-C2103F4E894B}"/>
                    </a:ext>
                  </a:extLst>
                </p:cNvPr>
                <p:cNvPicPr/>
                <p:nvPr/>
              </p:nvPicPr>
              <p:blipFill>
                <a:blip r:embed="rId12"/>
                <a:stretch>
                  <a:fillRect/>
                </a:stretch>
              </p:blipFill>
              <p:spPr>
                <a:xfrm>
                  <a:off x="5401320" y="5127000"/>
                  <a:ext cx="162360" cy="86400"/>
                </a:xfrm>
                <a:prstGeom prst="rect">
                  <a:avLst/>
                </a:prstGeom>
              </p:spPr>
            </p:pic>
          </mc:Fallback>
        </mc:AlternateContent>
      </p:grpSp>
    </p:spTree>
    <p:extLst>
      <p:ext uri="{BB962C8B-B14F-4D97-AF65-F5344CB8AC3E}">
        <p14:creationId xmlns:p14="http://schemas.microsoft.com/office/powerpoint/2010/main" val="328519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412A060-A66B-66CB-2765-FF34E0709E56}"/>
              </a:ext>
            </a:extLst>
          </p:cNvPr>
          <p:cNvGraphicFramePr>
            <a:graphicFrameLocks noGrp="1"/>
          </p:cNvGraphicFramePr>
          <p:nvPr>
            <p:extLst>
              <p:ext uri="{D42A27DB-BD31-4B8C-83A1-F6EECF244321}">
                <p14:modId xmlns:p14="http://schemas.microsoft.com/office/powerpoint/2010/main" val="4197842263"/>
              </p:ext>
            </p:extLst>
          </p:nvPr>
        </p:nvGraphicFramePr>
        <p:xfrm>
          <a:off x="1723951" y="4053411"/>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23" name="Table 3">
            <a:extLst>
              <a:ext uri="{FF2B5EF4-FFF2-40B4-BE49-F238E27FC236}">
                <a16:creationId xmlns:a16="http://schemas.microsoft.com/office/drawing/2014/main" id="{E00CF23A-769F-EFE3-18C7-8768942EF36E}"/>
              </a:ext>
            </a:extLst>
          </p:cNvPr>
          <p:cNvGraphicFramePr>
            <a:graphicFrameLocks noGrp="1"/>
          </p:cNvGraphicFramePr>
          <p:nvPr>
            <p:extLst>
              <p:ext uri="{D42A27DB-BD31-4B8C-83A1-F6EECF244321}">
                <p14:modId xmlns:p14="http://schemas.microsoft.com/office/powerpoint/2010/main" val="650895863"/>
              </p:ext>
            </p:extLst>
          </p:nvPr>
        </p:nvGraphicFramePr>
        <p:xfrm>
          <a:off x="4815822" y="3215967"/>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pic>
        <p:nvPicPr>
          <p:cNvPr id="1026" name="Picture 2" descr="Desktop Icon Vector Art, Icons, and Graphics for Free Download">
            <a:extLst>
              <a:ext uri="{FF2B5EF4-FFF2-40B4-BE49-F238E27FC236}">
                <a16:creationId xmlns:a16="http://schemas.microsoft.com/office/drawing/2014/main" id="{5B5D4BE4-4938-5746-B4F0-9402081D7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7" y="6588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Router icon&quot;">
            <a:extLst>
              <a:ext uri="{FF2B5EF4-FFF2-40B4-BE49-F238E27FC236}">
                <a16:creationId xmlns:a16="http://schemas.microsoft.com/office/drawing/2014/main" id="{3B7C7525-78EF-98E7-F182-F3E54CB08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11" b="15175"/>
          <a:stretch/>
        </p:blipFill>
        <p:spPr bwMode="auto">
          <a:xfrm>
            <a:off x="4765122" y="1293169"/>
            <a:ext cx="2143125" cy="1579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rth, internet, network icon - Free download on Iconfinder">
            <a:extLst>
              <a:ext uri="{FF2B5EF4-FFF2-40B4-BE49-F238E27FC236}">
                <a16:creationId xmlns:a16="http://schemas.microsoft.com/office/drawing/2014/main" id="{BC1B9DF4-044C-CFDD-FEA9-7B1047112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612" y="1293169"/>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able This PC Icon on Desktop for All Windows 10 Users - Technipages">
            <a:extLst>
              <a:ext uri="{FF2B5EF4-FFF2-40B4-BE49-F238E27FC236}">
                <a16:creationId xmlns:a16="http://schemas.microsoft.com/office/drawing/2014/main" id="{0EFCCA93-CD7B-EF9F-552D-35F29DDA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503" y="2872950"/>
            <a:ext cx="1247776" cy="11121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E24540-3936-ADAE-F51A-6A19C04D4345}"/>
              </a:ext>
            </a:extLst>
          </p:cNvPr>
          <p:cNvSpPr/>
          <p:nvPr/>
        </p:nvSpPr>
        <p:spPr>
          <a:xfrm>
            <a:off x="7366969" y="2232660"/>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CEAF74EF-2F71-C1E8-106F-1B2CC8D5C2A2}"/>
              </a:ext>
            </a:extLst>
          </p:cNvPr>
          <p:cNvSpPr/>
          <p:nvPr/>
        </p:nvSpPr>
        <p:spPr>
          <a:xfrm rot="2430117">
            <a:off x="3938863" y="1184957"/>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1FD5805C-EDBB-EF78-6CCC-82BF5792F700}"/>
              </a:ext>
            </a:extLst>
          </p:cNvPr>
          <p:cNvSpPr/>
          <p:nvPr/>
        </p:nvSpPr>
        <p:spPr>
          <a:xfrm rot="19337081">
            <a:off x="3981356" y="3052142"/>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D6A687-C494-23BA-ABB2-02B70210191C}"/>
              </a:ext>
            </a:extLst>
          </p:cNvPr>
          <p:cNvPicPr>
            <a:picLocks noChangeAspect="1"/>
          </p:cNvPicPr>
          <p:nvPr/>
        </p:nvPicPr>
        <p:blipFill>
          <a:blip r:embed="rId7"/>
          <a:stretch>
            <a:fillRect/>
          </a:stretch>
        </p:blipFill>
        <p:spPr>
          <a:xfrm>
            <a:off x="1706476" y="4480354"/>
            <a:ext cx="9327688" cy="2377646"/>
          </a:xfrm>
          <a:prstGeom prst="rect">
            <a:avLst/>
          </a:prstGeom>
        </p:spPr>
      </p:pic>
      <p:sp>
        <p:nvSpPr>
          <p:cNvPr id="10" name="TextBox 9">
            <a:extLst>
              <a:ext uri="{FF2B5EF4-FFF2-40B4-BE49-F238E27FC236}">
                <a16:creationId xmlns:a16="http://schemas.microsoft.com/office/drawing/2014/main" id="{7F6F7375-DCE6-D11D-A9E5-03DAF8F902B5}"/>
              </a:ext>
            </a:extLst>
          </p:cNvPr>
          <p:cNvSpPr txBox="1"/>
          <p:nvPr/>
        </p:nvSpPr>
        <p:spPr>
          <a:xfrm>
            <a:off x="2647795" y="1209691"/>
            <a:ext cx="517449" cy="369332"/>
          </a:xfrm>
          <a:prstGeom prst="rect">
            <a:avLst/>
          </a:prstGeom>
          <a:noFill/>
        </p:spPr>
        <p:txBody>
          <a:bodyPr wrap="none" rtlCol="0">
            <a:spAutoFit/>
          </a:bodyPr>
          <a:lstStyle/>
          <a:p>
            <a:r>
              <a:rPr lang="en-GB" dirty="0"/>
              <a:t>Kali</a:t>
            </a:r>
            <a:endParaRPr lang="en-US" dirty="0"/>
          </a:p>
        </p:txBody>
      </p:sp>
      <p:grpSp>
        <p:nvGrpSpPr>
          <p:cNvPr id="13" name="Group 12">
            <a:extLst>
              <a:ext uri="{FF2B5EF4-FFF2-40B4-BE49-F238E27FC236}">
                <a16:creationId xmlns:a16="http://schemas.microsoft.com/office/drawing/2014/main" id="{75ED152D-67AC-1660-82A5-FE3B5134F643}"/>
              </a:ext>
            </a:extLst>
          </p:cNvPr>
          <p:cNvGrpSpPr/>
          <p:nvPr/>
        </p:nvGrpSpPr>
        <p:grpSpPr>
          <a:xfrm>
            <a:off x="927600" y="1385520"/>
            <a:ext cx="1767240" cy="5122800"/>
            <a:chOff x="927600" y="1385520"/>
            <a:chExt cx="1767240" cy="5122800"/>
          </a:xfrm>
        </p:grpSpPr>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1EDED5C2-EFA7-ACA9-A4B8-35DD15419DF4}"/>
                    </a:ext>
                  </a:extLst>
                </p14:cNvPr>
                <p14:cNvContentPartPr/>
                <p14:nvPr/>
              </p14:nvContentPartPr>
              <p14:xfrm>
                <a:off x="927600" y="1427640"/>
                <a:ext cx="1767240" cy="5080680"/>
              </p14:xfrm>
            </p:contentPart>
          </mc:Choice>
          <mc:Fallback>
            <p:pic>
              <p:nvPicPr>
                <p:cNvPr id="11" name="Ink 10">
                  <a:extLst>
                    <a:ext uri="{FF2B5EF4-FFF2-40B4-BE49-F238E27FC236}">
                      <a16:creationId xmlns:a16="http://schemas.microsoft.com/office/drawing/2014/main" id="{1EDED5C2-EFA7-ACA9-A4B8-35DD15419DF4}"/>
                    </a:ext>
                  </a:extLst>
                </p:cNvPr>
                <p:cNvPicPr/>
                <p:nvPr/>
              </p:nvPicPr>
              <p:blipFill>
                <a:blip r:embed="rId9"/>
                <a:stretch>
                  <a:fillRect/>
                </a:stretch>
              </p:blipFill>
              <p:spPr>
                <a:xfrm>
                  <a:off x="918600" y="1419000"/>
                  <a:ext cx="1784880" cy="5098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C8C97308-D478-A3B3-31BE-79B44A2328BB}"/>
                    </a:ext>
                  </a:extLst>
                </p14:cNvPr>
                <p14:cNvContentPartPr/>
                <p14:nvPr/>
              </p14:nvContentPartPr>
              <p14:xfrm>
                <a:off x="1950360" y="1385520"/>
                <a:ext cx="184680" cy="229680"/>
              </p14:xfrm>
            </p:contentPart>
          </mc:Choice>
          <mc:Fallback>
            <p:pic>
              <p:nvPicPr>
                <p:cNvPr id="12" name="Ink 11">
                  <a:extLst>
                    <a:ext uri="{FF2B5EF4-FFF2-40B4-BE49-F238E27FC236}">
                      <a16:creationId xmlns:a16="http://schemas.microsoft.com/office/drawing/2014/main" id="{C8C97308-D478-A3B3-31BE-79B44A2328BB}"/>
                    </a:ext>
                  </a:extLst>
                </p:cNvPr>
                <p:cNvPicPr/>
                <p:nvPr/>
              </p:nvPicPr>
              <p:blipFill>
                <a:blip r:embed="rId11"/>
                <a:stretch>
                  <a:fillRect/>
                </a:stretch>
              </p:blipFill>
              <p:spPr>
                <a:xfrm>
                  <a:off x="1941720" y="1376880"/>
                  <a:ext cx="202320" cy="247320"/>
                </a:xfrm>
                <a:prstGeom prst="rect">
                  <a:avLst/>
                </a:prstGeom>
              </p:spPr>
            </p:pic>
          </mc:Fallback>
        </mc:AlternateContent>
      </p:grpSp>
      <p:grpSp>
        <p:nvGrpSpPr>
          <p:cNvPr id="17" name="Group 16">
            <a:extLst>
              <a:ext uri="{FF2B5EF4-FFF2-40B4-BE49-F238E27FC236}">
                <a16:creationId xmlns:a16="http://schemas.microsoft.com/office/drawing/2014/main" id="{69C5A073-2041-4B19-003F-ED5C27C1A665}"/>
              </a:ext>
            </a:extLst>
          </p:cNvPr>
          <p:cNvGrpSpPr/>
          <p:nvPr/>
        </p:nvGrpSpPr>
        <p:grpSpPr>
          <a:xfrm>
            <a:off x="2986080" y="2725800"/>
            <a:ext cx="2846520" cy="2425680"/>
            <a:chOff x="2986080" y="2725800"/>
            <a:chExt cx="2846520" cy="2425680"/>
          </a:xfrm>
        </p:grpSpPr>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93B82E08-6DC0-8F28-E4D9-26480DF1C8ED}"/>
                    </a:ext>
                  </a:extLst>
                </p14:cNvPr>
                <p14:cNvContentPartPr/>
                <p14:nvPr/>
              </p14:nvContentPartPr>
              <p14:xfrm>
                <a:off x="2986080" y="4609320"/>
                <a:ext cx="374760" cy="542160"/>
              </p14:xfrm>
            </p:contentPart>
          </mc:Choice>
          <mc:Fallback>
            <p:pic>
              <p:nvPicPr>
                <p:cNvPr id="14" name="Ink 13">
                  <a:extLst>
                    <a:ext uri="{FF2B5EF4-FFF2-40B4-BE49-F238E27FC236}">
                      <a16:creationId xmlns:a16="http://schemas.microsoft.com/office/drawing/2014/main" id="{93B82E08-6DC0-8F28-E4D9-26480DF1C8ED}"/>
                    </a:ext>
                  </a:extLst>
                </p:cNvPr>
                <p:cNvPicPr/>
                <p:nvPr/>
              </p:nvPicPr>
              <p:blipFill>
                <a:blip r:embed="rId13"/>
                <a:stretch>
                  <a:fillRect/>
                </a:stretch>
              </p:blipFill>
              <p:spPr>
                <a:xfrm>
                  <a:off x="2977440" y="4600680"/>
                  <a:ext cx="39240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B6D6B39E-01BD-6885-6228-01758C78739C}"/>
                    </a:ext>
                  </a:extLst>
                </p14:cNvPr>
                <p14:cNvContentPartPr/>
                <p14:nvPr/>
              </p14:nvContentPartPr>
              <p14:xfrm>
                <a:off x="3367680" y="2725800"/>
                <a:ext cx="2335320" cy="2006640"/>
              </p14:xfrm>
            </p:contentPart>
          </mc:Choice>
          <mc:Fallback>
            <p:pic>
              <p:nvPicPr>
                <p:cNvPr id="15" name="Ink 14">
                  <a:extLst>
                    <a:ext uri="{FF2B5EF4-FFF2-40B4-BE49-F238E27FC236}">
                      <a16:creationId xmlns:a16="http://schemas.microsoft.com/office/drawing/2014/main" id="{B6D6B39E-01BD-6885-6228-01758C78739C}"/>
                    </a:ext>
                  </a:extLst>
                </p:cNvPr>
                <p:cNvPicPr/>
                <p:nvPr/>
              </p:nvPicPr>
              <p:blipFill>
                <a:blip r:embed="rId15"/>
                <a:stretch>
                  <a:fillRect/>
                </a:stretch>
              </p:blipFill>
              <p:spPr>
                <a:xfrm>
                  <a:off x="3359040" y="2716800"/>
                  <a:ext cx="2352960" cy="2024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9D52000C-35E9-C7EB-F176-FED61CD77011}"/>
                    </a:ext>
                  </a:extLst>
                </p14:cNvPr>
                <p14:cNvContentPartPr/>
                <p14:nvPr/>
              </p14:nvContentPartPr>
              <p14:xfrm>
                <a:off x="5706960" y="2727600"/>
                <a:ext cx="125640" cy="263160"/>
              </p14:xfrm>
            </p:contentPart>
          </mc:Choice>
          <mc:Fallback>
            <p:pic>
              <p:nvPicPr>
                <p:cNvPr id="16" name="Ink 15">
                  <a:extLst>
                    <a:ext uri="{FF2B5EF4-FFF2-40B4-BE49-F238E27FC236}">
                      <a16:creationId xmlns:a16="http://schemas.microsoft.com/office/drawing/2014/main" id="{9D52000C-35E9-C7EB-F176-FED61CD77011}"/>
                    </a:ext>
                  </a:extLst>
                </p:cNvPr>
                <p:cNvPicPr/>
                <p:nvPr/>
              </p:nvPicPr>
              <p:blipFill>
                <a:blip r:embed="rId17"/>
                <a:stretch>
                  <a:fillRect/>
                </a:stretch>
              </p:blipFill>
              <p:spPr>
                <a:xfrm>
                  <a:off x="5698320" y="2718960"/>
                  <a:ext cx="143280" cy="280800"/>
                </a:xfrm>
                <a:prstGeom prst="rect">
                  <a:avLst/>
                </a:prstGeom>
              </p:spPr>
            </p:pic>
          </mc:Fallback>
        </mc:AlternateContent>
      </p:grpSp>
      <p:grpSp>
        <p:nvGrpSpPr>
          <p:cNvPr id="21" name="Group 20">
            <a:extLst>
              <a:ext uri="{FF2B5EF4-FFF2-40B4-BE49-F238E27FC236}">
                <a16:creationId xmlns:a16="http://schemas.microsoft.com/office/drawing/2014/main" id="{C512461B-3875-66DE-1230-0E2ECF429ACC}"/>
              </a:ext>
            </a:extLst>
          </p:cNvPr>
          <p:cNvGrpSpPr/>
          <p:nvPr/>
        </p:nvGrpSpPr>
        <p:grpSpPr>
          <a:xfrm>
            <a:off x="1995720" y="3383160"/>
            <a:ext cx="1541160" cy="2096280"/>
            <a:chOff x="1995720" y="3383160"/>
            <a:chExt cx="1541160" cy="2096280"/>
          </a:xfrm>
        </p:grpSpPr>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0C86289F-3A88-40DA-C694-0A56D9ABEA11}"/>
                    </a:ext>
                  </a:extLst>
                </p14:cNvPr>
                <p14:cNvContentPartPr/>
                <p14:nvPr/>
              </p14:nvContentPartPr>
              <p14:xfrm>
                <a:off x="3061320" y="5150760"/>
                <a:ext cx="475560" cy="328680"/>
              </p14:xfrm>
            </p:contentPart>
          </mc:Choice>
          <mc:Fallback>
            <p:pic>
              <p:nvPicPr>
                <p:cNvPr id="18" name="Ink 17">
                  <a:extLst>
                    <a:ext uri="{FF2B5EF4-FFF2-40B4-BE49-F238E27FC236}">
                      <a16:creationId xmlns:a16="http://schemas.microsoft.com/office/drawing/2014/main" id="{0C86289F-3A88-40DA-C694-0A56D9ABEA11}"/>
                    </a:ext>
                  </a:extLst>
                </p:cNvPr>
                <p:cNvPicPr/>
                <p:nvPr/>
              </p:nvPicPr>
              <p:blipFill>
                <a:blip r:embed="rId19"/>
                <a:stretch>
                  <a:fillRect/>
                </a:stretch>
              </p:blipFill>
              <p:spPr>
                <a:xfrm>
                  <a:off x="3052320" y="5142120"/>
                  <a:ext cx="4932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4EE7C435-8E6F-519D-CB85-DB117BB03739}"/>
                    </a:ext>
                  </a:extLst>
                </p14:cNvPr>
                <p14:cNvContentPartPr/>
                <p14:nvPr/>
              </p14:nvContentPartPr>
              <p14:xfrm>
                <a:off x="1995720" y="3456600"/>
                <a:ext cx="1052280" cy="1856880"/>
              </p14:xfrm>
            </p:contentPart>
          </mc:Choice>
          <mc:Fallback>
            <p:pic>
              <p:nvPicPr>
                <p:cNvPr id="19" name="Ink 18">
                  <a:extLst>
                    <a:ext uri="{FF2B5EF4-FFF2-40B4-BE49-F238E27FC236}">
                      <a16:creationId xmlns:a16="http://schemas.microsoft.com/office/drawing/2014/main" id="{4EE7C435-8E6F-519D-CB85-DB117BB03739}"/>
                    </a:ext>
                  </a:extLst>
                </p:cNvPr>
                <p:cNvPicPr/>
                <p:nvPr/>
              </p:nvPicPr>
              <p:blipFill>
                <a:blip r:embed="rId21"/>
                <a:stretch>
                  <a:fillRect/>
                </a:stretch>
              </p:blipFill>
              <p:spPr>
                <a:xfrm>
                  <a:off x="1987080" y="3447600"/>
                  <a:ext cx="1069920" cy="1874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A1D76102-0EC9-9C1C-43BC-252ECA54A402}"/>
                    </a:ext>
                  </a:extLst>
                </p14:cNvPr>
                <p14:cNvContentPartPr/>
                <p14:nvPr/>
              </p14:nvContentPartPr>
              <p14:xfrm>
                <a:off x="2323680" y="3383160"/>
                <a:ext cx="200880" cy="276480"/>
              </p14:xfrm>
            </p:contentPart>
          </mc:Choice>
          <mc:Fallback>
            <p:pic>
              <p:nvPicPr>
                <p:cNvPr id="20" name="Ink 19">
                  <a:extLst>
                    <a:ext uri="{FF2B5EF4-FFF2-40B4-BE49-F238E27FC236}">
                      <a16:creationId xmlns:a16="http://schemas.microsoft.com/office/drawing/2014/main" id="{A1D76102-0EC9-9C1C-43BC-252ECA54A402}"/>
                    </a:ext>
                  </a:extLst>
                </p:cNvPr>
                <p:cNvPicPr/>
                <p:nvPr/>
              </p:nvPicPr>
              <p:blipFill>
                <a:blip r:embed="rId23"/>
                <a:stretch>
                  <a:fillRect/>
                </a:stretch>
              </p:blipFill>
              <p:spPr>
                <a:xfrm>
                  <a:off x="2315040" y="3374520"/>
                  <a:ext cx="218520" cy="29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D04AB7D1-0B06-A699-A79D-130908CE748B}"/>
                  </a:ext>
                </a:extLst>
              </p14:cNvPr>
              <p14:cNvContentPartPr/>
              <p14:nvPr/>
            </p14:nvContentPartPr>
            <p14:xfrm>
              <a:off x="10865760" y="2491440"/>
              <a:ext cx="360" cy="360"/>
            </p14:xfrm>
          </p:contentPart>
        </mc:Choice>
        <mc:Fallback>
          <p:pic>
            <p:nvPicPr>
              <p:cNvPr id="22" name="Ink 21">
                <a:extLst>
                  <a:ext uri="{FF2B5EF4-FFF2-40B4-BE49-F238E27FC236}">
                    <a16:creationId xmlns:a16="http://schemas.microsoft.com/office/drawing/2014/main" id="{D04AB7D1-0B06-A699-A79D-130908CE748B}"/>
                  </a:ext>
                </a:extLst>
              </p:cNvPr>
              <p:cNvPicPr/>
              <p:nvPr/>
            </p:nvPicPr>
            <p:blipFill>
              <a:blip r:embed="rId25"/>
              <a:stretch>
                <a:fillRect/>
              </a:stretch>
            </p:blipFill>
            <p:spPr>
              <a:xfrm>
                <a:off x="10857120" y="2482800"/>
                <a:ext cx="18000" cy="18000"/>
              </a:xfrm>
              <a:prstGeom prst="rect">
                <a:avLst/>
              </a:prstGeom>
            </p:spPr>
          </p:pic>
        </mc:Fallback>
      </mc:AlternateContent>
      <p:graphicFrame>
        <p:nvGraphicFramePr>
          <p:cNvPr id="25" name="Table 24">
            <a:extLst>
              <a:ext uri="{FF2B5EF4-FFF2-40B4-BE49-F238E27FC236}">
                <a16:creationId xmlns:a16="http://schemas.microsoft.com/office/drawing/2014/main" id="{C5DB668F-8FFA-3FCD-59B5-9FBFADB8D03D}"/>
              </a:ext>
            </a:extLst>
          </p:cNvPr>
          <p:cNvGraphicFramePr>
            <a:graphicFrameLocks noGrp="1"/>
          </p:cNvGraphicFramePr>
          <p:nvPr>
            <p:extLst>
              <p:ext uri="{D42A27DB-BD31-4B8C-83A1-F6EECF244321}">
                <p14:modId xmlns:p14="http://schemas.microsoft.com/office/powerpoint/2010/main" val="2015764474"/>
              </p:ext>
            </p:extLst>
          </p:nvPr>
        </p:nvGraphicFramePr>
        <p:xfrm>
          <a:off x="1558272" y="136226"/>
          <a:ext cx="3257550" cy="74168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r h="370840">
                <a:tc>
                  <a:txBody>
                    <a:bodyPr/>
                    <a:lstStyle/>
                    <a:p>
                      <a:r>
                        <a:rPr lang="en-GB" b="1" dirty="0"/>
                        <a:t>Victim IP</a:t>
                      </a:r>
                      <a:endParaRPr lang="en-US" b="1" dirty="0"/>
                    </a:p>
                  </a:txBody>
                  <a:tcPr/>
                </a:tc>
                <a:tc>
                  <a:txBody>
                    <a:bodyPr/>
                    <a:lstStyle/>
                    <a:p>
                      <a:r>
                        <a:rPr lang="en-GB" b="1" dirty="0"/>
                        <a:t>Victim Mac</a:t>
                      </a:r>
                      <a:endParaRPr lang="en-US" b="1" dirty="0"/>
                    </a:p>
                  </a:txBody>
                  <a:tcPr>
                    <a:solidFill>
                      <a:schemeClr val="accent6">
                        <a:lumMod val="20000"/>
                        <a:lumOff val="80000"/>
                      </a:schemeClr>
                    </a:solidFill>
                  </a:tcPr>
                </a:tc>
                <a:extLst>
                  <a:ext uri="{0D108BD9-81ED-4DB2-BD59-A6C34878D82A}">
                    <a16:rowId xmlns:a16="http://schemas.microsoft.com/office/drawing/2014/main" val="2216125845"/>
                  </a:ext>
                </a:extLst>
              </a:tr>
            </a:tbl>
          </a:graphicData>
        </a:graphic>
      </p:graphicFrame>
      <p:sp>
        <p:nvSpPr>
          <p:cNvPr id="26" name="Arrow: Left-Right 25">
            <a:extLst>
              <a:ext uri="{FF2B5EF4-FFF2-40B4-BE49-F238E27FC236}">
                <a16:creationId xmlns:a16="http://schemas.microsoft.com/office/drawing/2014/main" id="{C0E5EA6A-E429-FE4B-B876-C3EF26EAF17F}"/>
              </a:ext>
            </a:extLst>
          </p:cNvPr>
          <p:cNvSpPr/>
          <p:nvPr/>
        </p:nvSpPr>
        <p:spPr>
          <a:xfrm rot="5400000">
            <a:off x="2583914" y="2469861"/>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A0AA3CF-0523-7224-69F8-8A543E4E8A17}"/>
              </a:ext>
            </a:extLst>
          </p:cNvPr>
          <p:cNvSpPr txBox="1"/>
          <p:nvPr/>
        </p:nvSpPr>
        <p:spPr>
          <a:xfrm>
            <a:off x="6096000" y="626568"/>
            <a:ext cx="1922706" cy="369332"/>
          </a:xfrm>
          <a:prstGeom prst="rect">
            <a:avLst/>
          </a:prstGeom>
          <a:noFill/>
        </p:spPr>
        <p:txBody>
          <a:bodyPr wrap="none" rtlCol="0">
            <a:spAutoFit/>
          </a:bodyPr>
          <a:lstStyle/>
          <a:p>
            <a:r>
              <a:rPr lang="en-GB" dirty="0"/>
              <a:t>Sample ARP tables</a:t>
            </a:r>
            <a:endParaRPr lang="en-US" dirty="0"/>
          </a:p>
        </p:txBody>
      </p:sp>
    </p:spTree>
    <p:extLst>
      <p:ext uri="{BB962C8B-B14F-4D97-AF65-F5344CB8AC3E}">
        <p14:creationId xmlns:p14="http://schemas.microsoft.com/office/powerpoint/2010/main" val="2144361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33752</TotalTime>
  <Words>1391</Words>
  <Application>Microsoft Office PowerPoint</Application>
  <PresentationFormat>Widescreen</PresentationFormat>
  <Paragraphs>164</Paragraphs>
  <Slides>41</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Söhne</vt:lpstr>
      <vt:lpstr>Arial</vt:lpstr>
      <vt:lpstr>Calibri</vt:lpstr>
      <vt:lpstr>Calibri Light</vt:lpstr>
      <vt:lpstr>OCRB</vt:lpstr>
      <vt:lpstr>Segoe Print</vt:lpstr>
      <vt:lpstr>Tahoma</vt:lpstr>
      <vt:lpstr>Times New Roman</vt:lpstr>
      <vt:lpstr>Office Theme</vt:lpstr>
      <vt:lpstr>ARP</vt:lpstr>
      <vt:lpstr>Address Resolution Protocol (ARP)</vt:lpstr>
      <vt:lpstr>PowerPoint Presentation</vt:lpstr>
      <vt:lpstr>How ARP Works</vt:lpstr>
      <vt:lpstr>Importance of ARP</vt:lpstr>
      <vt:lpstr>Create a working directory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ARP Spoofing/Poisoning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Three-way handshaking</vt:lpstr>
      <vt:lpstr>PowerPoint Presentation</vt:lpstr>
      <vt:lpstr>PowerPoint Presentation</vt:lpstr>
      <vt:lpstr>What if the client never completes  handshaking process?</vt:lpstr>
      <vt:lpstr>Mimic an SYN flood attack</vt:lpstr>
      <vt:lpstr>Design</vt:lpstr>
      <vt:lpstr>Install Scapy</vt:lpstr>
      <vt:lpstr>PowerPoint Presentation</vt:lpstr>
      <vt:lpstr>Attacking</vt:lpstr>
      <vt:lpstr>PowerPoint Presentation</vt:lpstr>
      <vt:lpstr>PowerPoint Presentation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2415</cp:revision>
  <dcterms:created xsi:type="dcterms:W3CDTF">2020-09-14T14:43:27Z</dcterms:created>
  <dcterms:modified xsi:type="dcterms:W3CDTF">2023-03-12T15:34:06Z</dcterms:modified>
</cp:coreProperties>
</file>